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958894463"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2068343236"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3632E96E-41F7-40C5-8419-297958CC00FA}" type="datetimeFigureOut">
              <a:rPr lang="en-US"/>
              <a:t>11/14/2025</a:t>
            </a:fld>
            <a:endParaRPr lang="en-US"/>
          </a:p>
        </p:txBody>
      </p:sp>
      <p:sp>
        <p:nvSpPr>
          <p:cNvPr id="2085781588" name="Slide Image Placehold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760999813"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735344653"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1154102824"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E6999B8-B6B4-4561-A3CD-BBCDAB9FC9D9}" type="slidenum">
              <a:rPr lang="en-US"/>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90875623" name="Slide Image Placeholder 1"/>
          <p:cNvSpPr>
            <a:spLocks noGrp="1" noRot="1" noChangeAspect="1"/>
          </p:cNvSpPr>
          <p:nvPr>
            <p:ph type="sldImg"/>
          </p:nvPr>
        </p:nvSpPr>
        <p:spPr bwMode="auto"/>
      </p:sp>
      <p:sp>
        <p:nvSpPr>
          <p:cNvPr id="2024812272" name="Notes Placeholder 2"/>
          <p:cNvSpPr>
            <a:spLocks noGrp="1"/>
          </p:cNvSpPr>
          <p:nvPr>
            <p:ph type="body" idx="1"/>
          </p:nvPr>
        </p:nvSpPr>
        <p:spPr bwMode="auto"/>
        <p:txBody>
          <a:bodyPr/>
          <a:lstStyle/>
          <a:p>
            <a:pPr>
              <a:defRPr/>
            </a:pPr>
            <a:endParaRPr/>
          </a:p>
        </p:txBody>
      </p:sp>
      <p:sp>
        <p:nvSpPr>
          <p:cNvPr id="1024529577" name="Slide Number Placeholder 3"/>
          <p:cNvSpPr>
            <a:spLocks noGrp="1"/>
          </p:cNvSpPr>
          <p:nvPr>
            <p:ph type="sldNum" sz="quarter" idx="10"/>
          </p:nvPr>
        </p:nvSpPr>
        <p:spPr bwMode="auto"/>
        <p:txBody>
          <a:bodyPr/>
          <a:lstStyle/>
          <a:p>
            <a:pPr>
              <a:defRPr/>
            </a:pPr>
            <a:fld id="{4A6AE68D-1DDD-F815-D7EA-CA11BB3CF0CD}" type="slidenum">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66680949" name="Slide Image Placeholder 1"/>
          <p:cNvSpPr>
            <a:spLocks noGrp="1" noRot="1" noChangeAspect="1"/>
          </p:cNvSpPr>
          <p:nvPr>
            <p:ph type="sldImg"/>
          </p:nvPr>
        </p:nvSpPr>
        <p:spPr bwMode="auto"/>
      </p:sp>
      <p:sp>
        <p:nvSpPr>
          <p:cNvPr id="145056766" name="Notes Placeholder 2"/>
          <p:cNvSpPr>
            <a:spLocks noGrp="1"/>
          </p:cNvSpPr>
          <p:nvPr>
            <p:ph type="body" idx="1"/>
          </p:nvPr>
        </p:nvSpPr>
        <p:spPr bwMode="auto"/>
        <p:txBody>
          <a:bodyPr/>
          <a:lstStyle/>
          <a:p>
            <a:pPr>
              <a:defRPr/>
            </a:pPr>
            <a:endParaRPr/>
          </a:p>
        </p:txBody>
      </p:sp>
      <p:sp>
        <p:nvSpPr>
          <p:cNvPr id="1869418996" name="Slide Number Placeholder 3"/>
          <p:cNvSpPr>
            <a:spLocks noGrp="1"/>
          </p:cNvSpPr>
          <p:nvPr>
            <p:ph type="sldNum" sz="quarter" idx="10"/>
          </p:nvPr>
        </p:nvSpPr>
        <p:spPr bwMode="auto"/>
        <p:txBody>
          <a:bodyPr/>
          <a:lstStyle/>
          <a:p>
            <a:pPr>
              <a:defRPr/>
            </a:pPr>
            <a:fld id="{5CC2940A-0288-08C0-D990-4CB93E4DCEE8}" type="slidenum">
              <a:rPr/>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62463341" name="Slide Image Placeholder 1"/>
          <p:cNvSpPr>
            <a:spLocks noGrp="1" noRot="1" noChangeAspect="1"/>
          </p:cNvSpPr>
          <p:nvPr>
            <p:ph type="sldImg"/>
          </p:nvPr>
        </p:nvSpPr>
        <p:spPr bwMode="auto"/>
      </p:sp>
      <p:sp>
        <p:nvSpPr>
          <p:cNvPr id="1474484419" name="Notes Placeholder 2"/>
          <p:cNvSpPr>
            <a:spLocks noGrp="1"/>
          </p:cNvSpPr>
          <p:nvPr>
            <p:ph type="body" idx="1"/>
          </p:nvPr>
        </p:nvSpPr>
        <p:spPr bwMode="auto"/>
        <p:txBody>
          <a:bodyPr/>
          <a:lstStyle/>
          <a:p>
            <a:pPr>
              <a:defRPr/>
            </a:pPr>
            <a:endParaRPr/>
          </a:p>
        </p:txBody>
      </p:sp>
      <p:sp>
        <p:nvSpPr>
          <p:cNvPr id="1195528304" name="Slide Number Placeholder 3"/>
          <p:cNvSpPr>
            <a:spLocks noGrp="1"/>
          </p:cNvSpPr>
          <p:nvPr>
            <p:ph type="sldNum" sz="quarter" idx="10"/>
          </p:nvPr>
        </p:nvSpPr>
        <p:spPr bwMode="auto"/>
        <p:txBody>
          <a:bodyPr/>
          <a:lstStyle/>
          <a:p>
            <a:pPr>
              <a:defRPr/>
            </a:pPr>
            <a:fld id="{F7A3B27F-4149-F12E-B1CC-4022D7537F1E}" type="slidenum">
              <a:rPr/>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46387796" name="Slide Image Placeholder 1"/>
          <p:cNvSpPr>
            <a:spLocks noGrp="1" noRot="1" noChangeAspect="1"/>
          </p:cNvSpPr>
          <p:nvPr>
            <p:ph type="sldImg"/>
          </p:nvPr>
        </p:nvSpPr>
        <p:spPr bwMode="auto"/>
      </p:sp>
      <p:sp>
        <p:nvSpPr>
          <p:cNvPr id="1905990405" name="Notes Placeholder 2"/>
          <p:cNvSpPr>
            <a:spLocks noGrp="1"/>
          </p:cNvSpPr>
          <p:nvPr>
            <p:ph type="body" idx="1"/>
          </p:nvPr>
        </p:nvSpPr>
        <p:spPr bwMode="auto"/>
        <p:txBody>
          <a:bodyPr/>
          <a:lstStyle/>
          <a:p>
            <a:pPr>
              <a:defRPr/>
            </a:pPr>
            <a:endParaRPr/>
          </a:p>
        </p:txBody>
      </p:sp>
      <p:sp>
        <p:nvSpPr>
          <p:cNvPr id="1098712836" name="Slide Number Placeholder 3"/>
          <p:cNvSpPr>
            <a:spLocks noGrp="1"/>
          </p:cNvSpPr>
          <p:nvPr>
            <p:ph type="sldNum" sz="quarter" idx="10"/>
          </p:nvPr>
        </p:nvSpPr>
        <p:spPr bwMode="auto"/>
        <p:txBody>
          <a:bodyPr/>
          <a:lstStyle/>
          <a:p>
            <a:pPr>
              <a:defRPr/>
            </a:pPr>
            <a:fld id="{1EA636FD-9CE2-5E12-E2FA-7C0D18F59398}" type="slidenum">
              <a:rPr/>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6608618" name="Slide Image Placeholder 1"/>
          <p:cNvSpPr>
            <a:spLocks noGrp="1" noRot="1" noChangeAspect="1"/>
          </p:cNvSpPr>
          <p:nvPr>
            <p:ph type="sldImg"/>
          </p:nvPr>
        </p:nvSpPr>
        <p:spPr bwMode="auto"/>
      </p:sp>
      <p:sp>
        <p:nvSpPr>
          <p:cNvPr id="2077303579" name="Notes Placeholder 2"/>
          <p:cNvSpPr>
            <a:spLocks noGrp="1"/>
          </p:cNvSpPr>
          <p:nvPr>
            <p:ph type="body" idx="1"/>
          </p:nvPr>
        </p:nvSpPr>
        <p:spPr bwMode="auto"/>
        <p:txBody>
          <a:bodyPr/>
          <a:lstStyle/>
          <a:p>
            <a:pPr>
              <a:defRPr/>
            </a:pPr>
            <a:endParaRPr/>
          </a:p>
        </p:txBody>
      </p:sp>
      <p:sp>
        <p:nvSpPr>
          <p:cNvPr id="810213501" name="Slide Number Placeholder 3"/>
          <p:cNvSpPr>
            <a:spLocks noGrp="1"/>
          </p:cNvSpPr>
          <p:nvPr>
            <p:ph type="sldNum" sz="quarter" idx="10"/>
          </p:nvPr>
        </p:nvSpPr>
        <p:spPr bwMode="auto"/>
        <p:txBody>
          <a:bodyPr/>
          <a:lstStyle/>
          <a:p>
            <a:pPr>
              <a:defRPr/>
            </a:pPr>
            <a:fld id="{09223ACE-BFB5-8D2D-C51A-3C57DFE893A0}" type="slidenum">
              <a:rP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75077671" name="Slide Image Placeholder 1"/>
          <p:cNvSpPr>
            <a:spLocks noGrp="1" noRot="1" noChangeAspect="1"/>
          </p:cNvSpPr>
          <p:nvPr>
            <p:ph type="sldImg"/>
          </p:nvPr>
        </p:nvSpPr>
        <p:spPr bwMode="auto"/>
      </p:sp>
      <p:sp>
        <p:nvSpPr>
          <p:cNvPr id="1901936377" name="Notes Placeholder 2"/>
          <p:cNvSpPr>
            <a:spLocks noGrp="1"/>
          </p:cNvSpPr>
          <p:nvPr>
            <p:ph type="body" idx="1"/>
          </p:nvPr>
        </p:nvSpPr>
        <p:spPr bwMode="auto"/>
        <p:txBody>
          <a:bodyPr/>
          <a:lstStyle/>
          <a:p>
            <a:pPr>
              <a:defRPr/>
            </a:pPr>
            <a:endParaRPr/>
          </a:p>
        </p:txBody>
      </p:sp>
      <p:sp>
        <p:nvSpPr>
          <p:cNvPr id="1618328568" name="Slide Number Placeholder 3"/>
          <p:cNvSpPr>
            <a:spLocks noGrp="1"/>
          </p:cNvSpPr>
          <p:nvPr>
            <p:ph type="sldNum" sz="quarter" idx="10"/>
          </p:nvPr>
        </p:nvSpPr>
        <p:spPr bwMode="auto"/>
        <p:txBody>
          <a:bodyPr/>
          <a:lstStyle/>
          <a:p>
            <a:pPr>
              <a:defRPr/>
            </a:pPr>
            <a:fld id="{3354469A-5B58-C823-7A2B-4FAB93C040D4}" type="slidenum">
              <a:rP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54386228" name="Slide Image Placeholder 1"/>
          <p:cNvSpPr>
            <a:spLocks noGrp="1" noRot="1" noChangeAspect="1"/>
          </p:cNvSpPr>
          <p:nvPr>
            <p:ph type="sldImg"/>
          </p:nvPr>
        </p:nvSpPr>
        <p:spPr bwMode="auto"/>
      </p:sp>
      <p:sp>
        <p:nvSpPr>
          <p:cNvPr id="552791900" name="Notes Placeholder 2"/>
          <p:cNvSpPr>
            <a:spLocks noGrp="1"/>
          </p:cNvSpPr>
          <p:nvPr>
            <p:ph type="body" idx="1"/>
          </p:nvPr>
        </p:nvSpPr>
        <p:spPr bwMode="auto"/>
        <p:txBody>
          <a:bodyPr/>
          <a:lstStyle/>
          <a:p>
            <a:pPr>
              <a:defRPr/>
            </a:pPr>
            <a:endParaRPr/>
          </a:p>
        </p:txBody>
      </p:sp>
      <p:sp>
        <p:nvSpPr>
          <p:cNvPr id="1336317574" name="Slide Number Placeholder 3"/>
          <p:cNvSpPr>
            <a:spLocks noGrp="1"/>
          </p:cNvSpPr>
          <p:nvPr>
            <p:ph type="sldNum" sz="quarter" idx="10"/>
          </p:nvPr>
        </p:nvSpPr>
        <p:spPr bwMode="auto"/>
        <p:txBody>
          <a:bodyPr/>
          <a:lstStyle/>
          <a:p>
            <a:pPr>
              <a:defRPr/>
            </a:pPr>
            <a:fld id="{FB6C9971-F95D-68D5-21D3-782DF9DB1251}" type="slidenum">
              <a:rP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06244324" name="Slide Image Placeholder 1"/>
          <p:cNvSpPr>
            <a:spLocks noGrp="1" noRot="1" noChangeAspect="1"/>
          </p:cNvSpPr>
          <p:nvPr>
            <p:ph type="sldImg"/>
          </p:nvPr>
        </p:nvSpPr>
        <p:spPr bwMode="auto"/>
      </p:sp>
      <p:sp>
        <p:nvSpPr>
          <p:cNvPr id="1909766511" name="Notes Placeholder 2"/>
          <p:cNvSpPr>
            <a:spLocks noGrp="1"/>
          </p:cNvSpPr>
          <p:nvPr>
            <p:ph type="body" idx="1"/>
          </p:nvPr>
        </p:nvSpPr>
        <p:spPr bwMode="auto"/>
        <p:txBody>
          <a:bodyPr/>
          <a:lstStyle/>
          <a:p>
            <a:pPr>
              <a:defRPr/>
            </a:pPr>
            <a:endParaRPr/>
          </a:p>
        </p:txBody>
      </p:sp>
      <p:sp>
        <p:nvSpPr>
          <p:cNvPr id="898258751" name="Slide Number Placeholder 3"/>
          <p:cNvSpPr>
            <a:spLocks noGrp="1"/>
          </p:cNvSpPr>
          <p:nvPr>
            <p:ph type="sldNum" sz="quarter" idx="10"/>
          </p:nvPr>
        </p:nvSpPr>
        <p:spPr bwMode="auto"/>
        <p:txBody>
          <a:bodyPr/>
          <a:lstStyle/>
          <a:p>
            <a:pPr>
              <a:defRPr/>
            </a:pPr>
            <a:fld id="{C54A2E37-5A7E-89DC-2250-2DEFD080BF24}" type="slidenum">
              <a:rP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81403765" name="Slide Image Placeholder 1"/>
          <p:cNvSpPr>
            <a:spLocks noGrp="1" noRot="1" noChangeAspect="1"/>
          </p:cNvSpPr>
          <p:nvPr>
            <p:ph type="sldImg"/>
          </p:nvPr>
        </p:nvSpPr>
        <p:spPr bwMode="auto"/>
      </p:sp>
      <p:sp>
        <p:nvSpPr>
          <p:cNvPr id="1042266164" name="Notes Placeholder 2"/>
          <p:cNvSpPr>
            <a:spLocks noGrp="1"/>
          </p:cNvSpPr>
          <p:nvPr>
            <p:ph type="body" idx="1"/>
          </p:nvPr>
        </p:nvSpPr>
        <p:spPr bwMode="auto"/>
        <p:txBody>
          <a:bodyPr/>
          <a:lstStyle/>
          <a:p>
            <a:pPr>
              <a:defRPr/>
            </a:pPr>
            <a:endParaRPr/>
          </a:p>
        </p:txBody>
      </p:sp>
      <p:sp>
        <p:nvSpPr>
          <p:cNvPr id="330114626" name="Slide Number Placeholder 3"/>
          <p:cNvSpPr>
            <a:spLocks noGrp="1"/>
          </p:cNvSpPr>
          <p:nvPr>
            <p:ph type="sldNum" sz="quarter" idx="10"/>
          </p:nvPr>
        </p:nvSpPr>
        <p:spPr bwMode="auto"/>
        <p:txBody>
          <a:bodyPr/>
          <a:lstStyle/>
          <a:p>
            <a:pPr>
              <a:defRPr/>
            </a:pPr>
            <a:fld id="{2E81D9A5-C71A-08F3-2159-6ADE73B896BB}" type="slidenum">
              <a:rP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71274676" name="Slide Image Placeholder 1"/>
          <p:cNvSpPr>
            <a:spLocks noGrp="1" noRot="1" noChangeAspect="1"/>
          </p:cNvSpPr>
          <p:nvPr>
            <p:ph type="sldImg"/>
          </p:nvPr>
        </p:nvSpPr>
        <p:spPr bwMode="auto"/>
      </p:sp>
      <p:sp>
        <p:nvSpPr>
          <p:cNvPr id="1531385188" name="Notes Placeholder 2"/>
          <p:cNvSpPr>
            <a:spLocks noGrp="1"/>
          </p:cNvSpPr>
          <p:nvPr>
            <p:ph type="body" idx="1"/>
          </p:nvPr>
        </p:nvSpPr>
        <p:spPr bwMode="auto"/>
        <p:txBody>
          <a:bodyPr/>
          <a:lstStyle/>
          <a:p>
            <a:pPr>
              <a:defRPr/>
            </a:pPr>
            <a:endParaRPr/>
          </a:p>
        </p:txBody>
      </p:sp>
      <p:sp>
        <p:nvSpPr>
          <p:cNvPr id="110576518" name="Slide Number Placeholder 3"/>
          <p:cNvSpPr>
            <a:spLocks noGrp="1"/>
          </p:cNvSpPr>
          <p:nvPr>
            <p:ph type="sldNum" sz="quarter" idx="10"/>
          </p:nvPr>
        </p:nvSpPr>
        <p:spPr bwMode="auto"/>
        <p:txBody>
          <a:bodyPr/>
          <a:lstStyle/>
          <a:p>
            <a:pPr>
              <a:defRPr/>
            </a:pPr>
            <a:fld id="{EDDA3C9C-4133-411C-52E4-EDA90421265F}" type="slidenum">
              <a:rP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14021819" name="Slide Image Placeholder 1"/>
          <p:cNvSpPr>
            <a:spLocks noGrp="1" noRot="1" noChangeAspect="1"/>
          </p:cNvSpPr>
          <p:nvPr>
            <p:ph type="sldImg"/>
          </p:nvPr>
        </p:nvSpPr>
        <p:spPr bwMode="auto">
          <a:xfrm>
            <a:off x="685800" y="1143000"/>
            <a:ext cx="5486400" cy="3086100"/>
          </a:xfrm>
        </p:spPr>
      </p:sp>
      <p:sp>
        <p:nvSpPr>
          <p:cNvPr id="1411188691" name="Notes Placeholder 2"/>
          <p:cNvSpPr>
            <a:spLocks noGrp="1"/>
          </p:cNvSpPr>
          <p:nvPr>
            <p:ph type="body" idx="1"/>
          </p:nvPr>
        </p:nvSpPr>
        <p:spPr bwMode="auto"/>
        <p:txBody>
          <a:bodyPr/>
          <a:lstStyle/>
          <a:p>
            <a:pPr>
              <a:defRPr/>
            </a:pPr>
            <a:endParaRPr lang="en-US">
              <a:latin typeface="Arial"/>
              <a:cs typeface="Arial"/>
            </a:endParaRPr>
          </a:p>
        </p:txBody>
      </p:sp>
      <p:sp>
        <p:nvSpPr>
          <p:cNvPr id="1557371977" name="Slide Number Placeholder 3"/>
          <p:cNvSpPr>
            <a:spLocks noGrp="1"/>
          </p:cNvSpPr>
          <p:nvPr>
            <p:ph type="sldNum" sz="quarter" idx="10"/>
          </p:nvPr>
        </p:nvSpPr>
        <p:spPr bwMode="auto"/>
        <p:txBody>
          <a:bodyPr/>
          <a:lstStyle/>
          <a:p>
            <a:pPr>
              <a:defRPr/>
            </a:pPr>
            <a:fld id="{2E6999B8-B6B4-4561-A3CD-BBCDAB9FC9D9}" type="slidenum">
              <a:rPr lang="en-US"/>
              <a:t>108</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69883076" name="Slide Image Placeholder 1"/>
          <p:cNvSpPr>
            <a:spLocks noGrp="1" noRot="1" noChangeAspect="1"/>
          </p:cNvSpPr>
          <p:nvPr>
            <p:ph type="sldImg"/>
          </p:nvPr>
        </p:nvSpPr>
        <p:spPr bwMode="auto"/>
      </p:sp>
      <p:sp>
        <p:nvSpPr>
          <p:cNvPr id="1712170482" name="Notes Placeholder 2"/>
          <p:cNvSpPr>
            <a:spLocks noGrp="1"/>
          </p:cNvSpPr>
          <p:nvPr>
            <p:ph type="body" idx="1"/>
          </p:nvPr>
        </p:nvSpPr>
        <p:spPr bwMode="auto"/>
        <p:txBody>
          <a:bodyPr/>
          <a:lstStyle/>
          <a:p>
            <a:pPr>
              <a:defRPr/>
            </a:pPr>
            <a:endParaRPr/>
          </a:p>
        </p:txBody>
      </p:sp>
      <p:sp>
        <p:nvSpPr>
          <p:cNvPr id="595499332" name="Slide Number Placeholder 3"/>
          <p:cNvSpPr>
            <a:spLocks noGrp="1"/>
          </p:cNvSpPr>
          <p:nvPr>
            <p:ph type="sldNum" sz="quarter" idx="10"/>
          </p:nvPr>
        </p:nvSpPr>
        <p:spPr bwMode="auto"/>
        <p:txBody>
          <a:bodyPr/>
          <a:lstStyle/>
          <a:p>
            <a:pPr>
              <a:defRPr/>
            </a:pPr>
            <a:fld id="{273DB4E7-BE36-0CC2-B521-D05494E5DB43}" type="slidenum">
              <a:rPr/>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5527577" name="Slide Image Placeholder 1"/>
          <p:cNvSpPr>
            <a:spLocks noGrp="1" noRot="1" noChangeAspect="1"/>
          </p:cNvSpPr>
          <p:nvPr>
            <p:ph type="sldImg"/>
          </p:nvPr>
        </p:nvSpPr>
        <p:spPr bwMode="auto"/>
      </p:sp>
      <p:sp>
        <p:nvSpPr>
          <p:cNvPr id="234488006" name="Notes Placeholder 2"/>
          <p:cNvSpPr>
            <a:spLocks noGrp="1"/>
          </p:cNvSpPr>
          <p:nvPr>
            <p:ph type="body" idx="1"/>
          </p:nvPr>
        </p:nvSpPr>
        <p:spPr bwMode="auto"/>
        <p:txBody>
          <a:bodyPr/>
          <a:lstStyle/>
          <a:p>
            <a:pPr>
              <a:defRPr/>
            </a:pPr>
            <a:endParaRPr/>
          </a:p>
        </p:txBody>
      </p:sp>
      <p:sp>
        <p:nvSpPr>
          <p:cNvPr id="1240007939" name="Slide Number Placeholder 3"/>
          <p:cNvSpPr>
            <a:spLocks noGrp="1"/>
          </p:cNvSpPr>
          <p:nvPr>
            <p:ph type="sldNum" sz="quarter" idx="10"/>
          </p:nvPr>
        </p:nvSpPr>
        <p:spPr bwMode="auto"/>
        <p:txBody>
          <a:bodyPr/>
          <a:lstStyle/>
          <a:p>
            <a:pPr>
              <a:defRPr/>
            </a:pPr>
            <a:fld id="{29B702D2-CF8A-0FCF-7C1C-370C286B268E}" type="slidenum">
              <a:rPr/>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67899864" name="Slide Image Placeholder 1"/>
          <p:cNvSpPr>
            <a:spLocks noGrp="1" noRot="1" noChangeAspect="1"/>
          </p:cNvSpPr>
          <p:nvPr>
            <p:ph type="sldImg"/>
          </p:nvPr>
        </p:nvSpPr>
        <p:spPr bwMode="auto"/>
      </p:sp>
      <p:sp>
        <p:nvSpPr>
          <p:cNvPr id="830810938" name="Notes Placeholder 2"/>
          <p:cNvSpPr>
            <a:spLocks noGrp="1"/>
          </p:cNvSpPr>
          <p:nvPr>
            <p:ph type="body" idx="1"/>
          </p:nvPr>
        </p:nvSpPr>
        <p:spPr bwMode="auto"/>
        <p:txBody>
          <a:bodyPr/>
          <a:lstStyle/>
          <a:p>
            <a:pPr>
              <a:defRPr/>
            </a:pPr>
            <a:endParaRPr/>
          </a:p>
        </p:txBody>
      </p:sp>
      <p:sp>
        <p:nvSpPr>
          <p:cNvPr id="171289103" name="Slide Number Placeholder 3"/>
          <p:cNvSpPr>
            <a:spLocks noGrp="1"/>
          </p:cNvSpPr>
          <p:nvPr>
            <p:ph type="sldNum" sz="quarter" idx="10"/>
          </p:nvPr>
        </p:nvSpPr>
        <p:spPr bwMode="auto"/>
        <p:txBody>
          <a:bodyPr/>
          <a:lstStyle/>
          <a:p>
            <a:pPr>
              <a:defRPr/>
            </a:pPr>
            <a:fld id="{CD51C750-D8B0-47E5-5FE8-36859ABB701D}" type="slidenum">
              <a:rP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90364091" name="Slide Image Placeholder 1"/>
          <p:cNvSpPr>
            <a:spLocks noGrp="1" noRot="1" noChangeAspect="1"/>
          </p:cNvSpPr>
          <p:nvPr>
            <p:ph type="sldImg"/>
          </p:nvPr>
        </p:nvSpPr>
        <p:spPr bwMode="auto"/>
      </p:sp>
      <p:sp>
        <p:nvSpPr>
          <p:cNvPr id="479627072" name="Notes Placeholder 2"/>
          <p:cNvSpPr>
            <a:spLocks noGrp="1"/>
          </p:cNvSpPr>
          <p:nvPr>
            <p:ph type="body" idx="1"/>
          </p:nvPr>
        </p:nvSpPr>
        <p:spPr bwMode="auto"/>
        <p:txBody>
          <a:bodyPr/>
          <a:lstStyle/>
          <a:p>
            <a:pPr>
              <a:defRPr/>
            </a:pPr>
            <a:endParaRPr/>
          </a:p>
        </p:txBody>
      </p:sp>
      <p:sp>
        <p:nvSpPr>
          <p:cNvPr id="78319379" name="Slide Number Placeholder 3"/>
          <p:cNvSpPr>
            <a:spLocks noGrp="1"/>
          </p:cNvSpPr>
          <p:nvPr>
            <p:ph type="sldNum" sz="quarter" idx="10"/>
          </p:nvPr>
        </p:nvSpPr>
        <p:spPr bwMode="auto"/>
        <p:txBody>
          <a:bodyPr/>
          <a:lstStyle/>
          <a:p>
            <a:pPr>
              <a:defRPr/>
            </a:pPr>
            <a:fld id="{FA2F0F97-8262-C6E2-134F-47049C886A9E}" type="slidenum">
              <a:rP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40552488" name="Slide Image Placeholder 1"/>
          <p:cNvSpPr>
            <a:spLocks noGrp="1" noRot="1" noChangeAspect="1"/>
          </p:cNvSpPr>
          <p:nvPr>
            <p:ph type="sldImg"/>
          </p:nvPr>
        </p:nvSpPr>
        <p:spPr bwMode="auto"/>
      </p:sp>
      <p:sp>
        <p:nvSpPr>
          <p:cNvPr id="226742526" name="Notes Placeholder 2"/>
          <p:cNvSpPr>
            <a:spLocks noGrp="1"/>
          </p:cNvSpPr>
          <p:nvPr>
            <p:ph type="body" idx="1"/>
          </p:nvPr>
        </p:nvSpPr>
        <p:spPr bwMode="auto"/>
        <p:txBody>
          <a:bodyPr/>
          <a:lstStyle/>
          <a:p>
            <a:pPr>
              <a:defRPr/>
            </a:pPr>
            <a:endParaRPr/>
          </a:p>
        </p:txBody>
      </p:sp>
      <p:sp>
        <p:nvSpPr>
          <p:cNvPr id="986146733" name="Slide Number Placeholder 3"/>
          <p:cNvSpPr>
            <a:spLocks noGrp="1"/>
          </p:cNvSpPr>
          <p:nvPr>
            <p:ph type="sldNum" sz="quarter" idx="10"/>
          </p:nvPr>
        </p:nvSpPr>
        <p:spPr bwMode="auto"/>
        <p:txBody>
          <a:bodyPr/>
          <a:lstStyle/>
          <a:p>
            <a:pPr>
              <a:defRPr/>
            </a:pPr>
            <a:fld id="{9C916AE4-6BF5-83C0-12FC-D38F4843B043}" type="slidenum">
              <a:rP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63141429" name="Slide Image Placeholder 1"/>
          <p:cNvSpPr>
            <a:spLocks noGrp="1" noRot="1" noChangeAspect="1"/>
          </p:cNvSpPr>
          <p:nvPr>
            <p:ph type="sldImg"/>
          </p:nvPr>
        </p:nvSpPr>
        <p:spPr bwMode="auto"/>
      </p:sp>
      <p:sp>
        <p:nvSpPr>
          <p:cNvPr id="774483297" name="Notes Placeholder 2"/>
          <p:cNvSpPr>
            <a:spLocks noGrp="1"/>
          </p:cNvSpPr>
          <p:nvPr>
            <p:ph type="body" idx="1"/>
          </p:nvPr>
        </p:nvSpPr>
        <p:spPr bwMode="auto"/>
        <p:txBody>
          <a:bodyPr/>
          <a:lstStyle/>
          <a:p>
            <a:pPr>
              <a:defRPr/>
            </a:pPr>
            <a:endParaRPr/>
          </a:p>
        </p:txBody>
      </p:sp>
      <p:sp>
        <p:nvSpPr>
          <p:cNvPr id="198510582" name="Slide Number Placeholder 3"/>
          <p:cNvSpPr>
            <a:spLocks noGrp="1"/>
          </p:cNvSpPr>
          <p:nvPr>
            <p:ph type="sldNum" sz="quarter" idx="10"/>
          </p:nvPr>
        </p:nvSpPr>
        <p:spPr bwMode="auto"/>
        <p:txBody>
          <a:bodyPr/>
          <a:lstStyle/>
          <a:p>
            <a:pPr>
              <a:defRPr/>
            </a:pPr>
            <a:fld id="{64D1E563-0126-AC26-8DBB-C119A275DB90}" type="slidenum">
              <a:rPr/>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36236648" name="Slide Image Placeholder 1"/>
          <p:cNvSpPr>
            <a:spLocks noGrp="1" noRot="1" noChangeAspect="1"/>
          </p:cNvSpPr>
          <p:nvPr>
            <p:ph type="sldImg"/>
          </p:nvPr>
        </p:nvSpPr>
        <p:spPr bwMode="auto"/>
      </p:sp>
      <p:sp>
        <p:nvSpPr>
          <p:cNvPr id="180149" name="Notes Placeholder 2"/>
          <p:cNvSpPr>
            <a:spLocks noGrp="1"/>
          </p:cNvSpPr>
          <p:nvPr>
            <p:ph type="body" idx="1"/>
          </p:nvPr>
        </p:nvSpPr>
        <p:spPr bwMode="auto"/>
        <p:txBody>
          <a:bodyPr/>
          <a:lstStyle/>
          <a:p>
            <a:pPr>
              <a:defRPr/>
            </a:pPr>
            <a:endParaRPr/>
          </a:p>
        </p:txBody>
      </p:sp>
      <p:sp>
        <p:nvSpPr>
          <p:cNvPr id="1435573727" name="Slide Number Placeholder 3"/>
          <p:cNvSpPr>
            <a:spLocks noGrp="1"/>
          </p:cNvSpPr>
          <p:nvPr>
            <p:ph type="sldNum" sz="quarter" idx="10"/>
          </p:nvPr>
        </p:nvSpPr>
        <p:spPr bwMode="auto"/>
        <p:txBody>
          <a:bodyPr/>
          <a:lstStyle/>
          <a:p>
            <a:pPr>
              <a:defRPr/>
            </a:pPr>
            <a:fld id="{FB7BDC6B-4947-5229-85BD-B502B7B651AC}" type="slidenum">
              <a:rPr/>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28645011" name="Slide Image Placeholder 1"/>
          <p:cNvSpPr>
            <a:spLocks noGrp="1" noRot="1" noChangeAspect="1"/>
          </p:cNvSpPr>
          <p:nvPr>
            <p:ph type="sldImg"/>
          </p:nvPr>
        </p:nvSpPr>
        <p:spPr bwMode="auto"/>
      </p:sp>
      <p:sp>
        <p:nvSpPr>
          <p:cNvPr id="427114475" name="Notes Placeholder 2"/>
          <p:cNvSpPr>
            <a:spLocks noGrp="1"/>
          </p:cNvSpPr>
          <p:nvPr>
            <p:ph type="body" idx="1"/>
          </p:nvPr>
        </p:nvSpPr>
        <p:spPr bwMode="auto"/>
        <p:txBody>
          <a:bodyPr/>
          <a:lstStyle/>
          <a:p>
            <a:pPr>
              <a:defRPr/>
            </a:pPr>
            <a:endParaRPr/>
          </a:p>
        </p:txBody>
      </p:sp>
      <p:sp>
        <p:nvSpPr>
          <p:cNvPr id="320648372" name="Slide Number Placeholder 3"/>
          <p:cNvSpPr>
            <a:spLocks noGrp="1"/>
          </p:cNvSpPr>
          <p:nvPr>
            <p:ph type="sldNum" sz="quarter" idx="10"/>
          </p:nvPr>
        </p:nvSpPr>
        <p:spPr bwMode="auto"/>
        <p:txBody>
          <a:bodyPr/>
          <a:lstStyle/>
          <a:p>
            <a:pPr>
              <a:defRPr/>
            </a:pPr>
            <a:fld id="{ECB1B9DA-5D25-AFCF-97A2-5CFC655E7A86}" type="slidenum">
              <a:rPr/>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82824965" name="Slide Image Placeholder 1"/>
          <p:cNvSpPr>
            <a:spLocks noGrp="1" noRot="1" noChangeAspect="1"/>
          </p:cNvSpPr>
          <p:nvPr>
            <p:ph type="sldImg"/>
          </p:nvPr>
        </p:nvSpPr>
        <p:spPr bwMode="auto"/>
      </p:sp>
      <p:sp>
        <p:nvSpPr>
          <p:cNvPr id="570406125" name="Notes Placeholder 2"/>
          <p:cNvSpPr>
            <a:spLocks noGrp="1"/>
          </p:cNvSpPr>
          <p:nvPr>
            <p:ph type="body" idx="1"/>
          </p:nvPr>
        </p:nvSpPr>
        <p:spPr bwMode="auto"/>
        <p:txBody>
          <a:bodyPr/>
          <a:lstStyle/>
          <a:p>
            <a:pPr>
              <a:defRPr/>
            </a:pPr>
            <a:endParaRPr/>
          </a:p>
        </p:txBody>
      </p:sp>
      <p:sp>
        <p:nvSpPr>
          <p:cNvPr id="33419644" name="Slide Number Placeholder 3"/>
          <p:cNvSpPr>
            <a:spLocks noGrp="1"/>
          </p:cNvSpPr>
          <p:nvPr>
            <p:ph type="sldNum" sz="quarter" idx="10"/>
          </p:nvPr>
        </p:nvSpPr>
        <p:spPr bwMode="auto"/>
        <p:txBody>
          <a:bodyPr/>
          <a:lstStyle/>
          <a:p>
            <a:pPr>
              <a:defRPr/>
            </a:pPr>
            <a:fld id="{634BFCCB-99E6-9B03-6B92-B3180C2689D7}" type="slidenum">
              <a:rPr/>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3530580" name="Slide Image Placeholder 1"/>
          <p:cNvSpPr>
            <a:spLocks noGrp="1" noRot="1" noChangeAspect="1"/>
          </p:cNvSpPr>
          <p:nvPr>
            <p:ph type="sldImg"/>
          </p:nvPr>
        </p:nvSpPr>
        <p:spPr bwMode="auto"/>
      </p:sp>
      <p:sp>
        <p:nvSpPr>
          <p:cNvPr id="413159648" name="Notes Placeholder 2"/>
          <p:cNvSpPr>
            <a:spLocks noGrp="1"/>
          </p:cNvSpPr>
          <p:nvPr>
            <p:ph type="body" idx="1"/>
          </p:nvPr>
        </p:nvSpPr>
        <p:spPr bwMode="auto"/>
        <p:txBody>
          <a:bodyPr/>
          <a:lstStyle/>
          <a:p>
            <a:pPr>
              <a:defRPr/>
            </a:pPr>
            <a:endParaRPr/>
          </a:p>
        </p:txBody>
      </p:sp>
      <p:sp>
        <p:nvSpPr>
          <p:cNvPr id="1553660300" name="Slide Number Placeholder 3"/>
          <p:cNvSpPr>
            <a:spLocks noGrp="1"/>
          </p:cNvSpPr>
          <p:nvPr>
            <p:ph type="sldNum" sz="quarter" idx="10"/>
          </p:nvPr>
        </p:nvSpPr>
        <p:spPr bwMode="auto"/>
        <p:txBody>
          <a:bodyPr/>
          <a:lstStyle/>
          <a:p>
            <a:pPr>
              <a:defRPr/>
            </a:pPr>
            <a:fld id="{F9BA25A5-8B91-F890-41A3-EB5463F0BF43}" type="slidenum">
              <a:rPr/>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0086542" name="Slide Image Placeholder 1"/>
          <p:cNvSpPr>
            <a:spLocks noGrp="1" noRot="1" noChangeAspect="1"/>
          </p:cNvSpPr>
          <p:nvPr>
            <p:ph type="sldImg"/>
          </p:nvPr>
        </p:nvSpPr>
        <p:spPr bwMode="auto"/>
      </p:sp>
      <p:sp>
        <p:nvSpPr>
          <p:cNvPr id="434910934" name="Notes Placeholder 2"/>
          <p:cNvSpPr>
            <a:spLocks noGrp="1"/>
          </p:cNvSpPr>
          <p:nvPr>
            <p:ph type="body" idx="1"/>
          </p:nvPr>
        </p:nvSpPr>
        <p:spPr bwMode="auto"/>
        <p:txBody>
          <a:bodyPr/>
          <a:lstStyle/>
          <a:p>
            <a:pPr>
              <a:defRPr/>
            </a:pPr>
            <a:endParaRPr/>
          </a:p>
        </p:txBody>
      </p:sp>
      <p:sp>
        <p:nvSpPr>
          <p:cNvPr id="3401031" name="Slide Number Placeholder 3"/>
          <p:cNvSpPr>
            <a:spLocks noGrp="1"/>
          </p:cNvSpPr>
          <p:nvPr>
            <p:ph type="sldNum" sz="quarter" idx="10"/>
          </p:nvPr>
        </p:nvSpPr>
        <p:spPr bwMode="auto"/>
        <p:txBody>
          <a:bodyPr/>
          <a:lstStyle/>
          <a:p>
            <a:pPr>
              <a:defRPr/>
            </a:pPr>
            <a:fld id="{BCB2C9FC-725F-CCCB-FFDE-E3F6829529CD}" type="slidenum">
              <a:rPr/>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40967875" name="Slide Image Placeholder 1"/>
          <p:cNvSpPr>
            <a:spLocks noGrp="1" noRot="1" noChangeAspect="1"/>
          </p:cNvSpPr>
          <p:nvPr>
            <p:ph type="sldImg"/>
          </p:nvPr>
        </p:nvSpPr>
        <p:spPr bwMode="auto"/>
      </p:sp>
      <p:sp>
        <p:nvSpPr>
          <p:cNvPr id="412980644" name="Notes Placeholder 2"/>
          <p:cNvSpPr>
            <a:spLocks noGrp="1"/>
          </p:cNvSpPr>
          <p:nvPr>
            <p:ph type="body" idx="1"/>
          </p:nvPr>
        </p:nvSpPr>
        <p:spPr bwMode="auto"/>
        <p:txBody>
          <a:bodyPr/>
          <a:lstStyle/>
          <a:p>
            <a:pPr>
              <a:defRPr/>
            </a:pPr>
            <a:endParaRPr/>
          </a:p>
        </p:txBody>
      </p:sp>
      <p:sp>
        <p:nvSpPr>
          <p:cNvPr id="1319802562" name="Slide Number Placeholder 3"/>
          <p:cNvSpPr>
            <a:spLocks noGrp="1"/>
          </p:cNvSpPr>
          <p:nvPr>
            <p:ph type="sldNum" sz="quarter" idx="10"/>
          </p:nvPr>
        </p:nvSpPr>
        <p:spPr bwMode="auto"/>
        <p:txBody>
          <a:bodyPr/>
          <a:lstStyle/>
          <a:p>
            <a:pPr>
              <a:defRPr/>
            </a:pPr>
            <a:fld id="{99B840D4-F09C-8887-24A1-81D2643BCE20}" type="slidenum">
              <a:rPr/>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6464655" name="Slide Image Placeholder 1"/>
          <p:cNvSpPr>
            <a:spLocks noGrp="1" noRot="1" noChangeAspect="1"/>
          </p:cNvSpPr>
          <p:nvPr>
            <p:ph type="sldImg"/>
          </p:nvPr>
        </p:nvSpPr>
        <p:spPr bwMode="auto"/>
      </p:sp>
      <p:sp>
        <p:nvSpPr>
          <p:cNvPr id="1760753415" name="Notes Placeholder 2"/>
          <p:cNvSpPr>
            <a:spLocks noGrp="1"/>
          </p:cNvSpPr>
          <p:nvPr>
            <p:ph type="body" idx="1"/>
          </p:nvPr>
        </p:nvSpPr>
        <p:spPr bwMode="auto"/>
        <p:txBody>
          <a:bodyPr/>
          <a:lstStyle/>
          <a:p>
            <a:pPr>
              <a:defRPr/>
            </a:pPr>
            <a:endParaRPr/>
          </a:p>
        </p:txBody>
      </p:sp>
      <p:sp>
        <p:nvSpPr>
          <p:cNvPr id="484278464" name="Slide Number Placeholder 3"/>
          <p:cNvSpPr>
            <a:spLocks noGrp="1"/>
          </p:cNvSpPr>
          <p:nvPr>
            <p:ph type="sldNum" sz="quarter" idx="10"/>
          </p:nvPr>
        </p:nvSpPr>
        <p:spPr bwMode="auto"/>
        <p:txBody>
          <a:bodyPr/>
          <a:lstStyle/>
          <a:p>
            <a:pPr>
              <a:defRPr/>
            </a:pPr>
            <a:fld id="{1E8BE639-963B-0D2E-2FF1-BBFB3DCAB36B}" type="slidenum">
              <a:rPr/>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94071718" name="Slide Image Placeholder 1"/>
          <p:cNvSpPr>
            <a:spLocks noGrp="1" noRot="1" noChangeAspect="1"/>
          </p:cNvSpPr>
          <p:nvPr>
            <p:ph type="sldImg"/>
          </p:nvPr>
        </p:nvSpPr>
        <p:spPr bwMode="auto"/>
      </p:sp>
      <p:sp>
        <p:nvSpPr>
          <p:cNvPr id="42637447" name="Notes Placeholder 2"/>
          <p:cNvSpPr>
            <a:spLocks noGrp="1"/>
          </p:cNvSpPr>
          <p:nvPr>
            <p:ph type="body" idx="1"/>
          </p:nvPr>
        </p:nvSpPr>
        <p:spPr bwMode="auto"/>
        <p:txBody>
          <a:bodyPr/>
          <a:lstStyle/>
          <a:p>
            <a:pPr>
              <a:defRPr/>
            </a:pPr>
            <a:endParaRPr/>
          </a:p>
        </p:txBody>
      </p:sp>
      <p:sp>
        <p:nvSpPr>
          <p:cNvPr id="568623287" name="Slide Number Placeholder 3"/>
          <p:cNvSpPr>
            <a:spLocks noGrp="1"/>
          </p:cNvSpPr>
          <p:nvPr>
            <p:ph type="sldNum" sz="quarter" idx="10"/>
          </p:nvPr>
        </p:nvSpPr>
        <p:spPr bwMode="auto"/>
        <p:txBody>
          <a:bodyPr/>
          <a:lstStyle/>
          <a:p>
            <a:pPr>
              <a:defRPr/>
            </a:pPr>
            <a:fld id="{A8FEE4B8-7BC0-2B21-87FE-CAB7E43F926C}" type="slidenum">
              <a:rPr/>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16437252" name="Slide Image Placeholder 1"/>
          <p:cNvSpPr>
            <a:spLocks noGrp="1" noRot="1" noChangeAspect="1"/>
          </p:cNvSpPr>
          <p:nvPr>
            <p:ph type="sldImg"/>
          </p:nvPr>
        </p:nvSpPr>
        <p:spPr bwMode="auto"/>
      </p:sp>
      <p:sp>
        <p:nvSpPr>
          <p:cNvPr id="2126912456" name="Notes Placeholder 2"/>
          <p:cNvSpPr>
            <a:spLocks noGrp="1"/>
          </p:cNvSpPr>
          <p:nvPr>
            <p:ph type="body" idx="1"/>
          </p:nvPr>
        </p:nvSpPr>
        <p:spPr bwMode="auto"/>
        <p:txBody>
          <a:bodyPr/>
          <a:lstStyle/>
          <a:p>
            <a:pPr>
              <a:defRPr/>
            </a:pPr>
            <a:endParaRPr/>
          </a:p>
        </p:txBody>
      </p:sp>
      <p:sp>
        <p:nvSpPr>
          <p:cNvPr id="1637300877" name="Slide Number Placeholder 3"/>
          <p:cNvSpPr>
            <a:spLocks noGrp="1"/>
          </p:cNvSpPr>
          <p:nvPr>
            <p:ph type="sldNum" sz="quarter" idx="10"/>
          </p:nvPr>
        </p:nvSpPr>
        <p:spPr bwMode="auto"/>
        <p:txBody>
          <a:bodyPr/>
          <a:lstStyle/>
          <a:p>
            <a:pPr>
              <a:defRPr/>
            </a:pPr>
            <a:fld id="{DDEE9CD0-38F4-ADF3-40C8-989470723408}" type="slidenum">
              <a:rPr/>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71503304" name="Slide Image Placeholder 1"/>
          <p:cNvSpPr>
            <a:spLocks noGrp="1" noRot="1" noChangeAspect="1"/>
          </p:cNvSpPr>
          <p:nvPr>
            <p:ph type="sldImg"/>
          </p:nvPr>
        </p:nvSpPr>
        <p:spPr bwMode="auto"/>
      </p:sp>
      <p:sp>
        <p:nvSpPr>
          <p:cNvPr id="1646533879" name="Notes Placeholder 2"/>
          <p:cNvSpPr>
            <a:spLocks noGrp="1"/>
          </p:cNvSpPr>
          <p:nvPr>
            <p:ph type="body" idx="1"/>
          </p:nvPr>
        </p:nvSpPr>
        <p:spPr bwMode="auto"/>
        <p:txBody>
          <a:bodyPr/>
          <a:lstStyle/>
          <a:p>
            <a:pPr>
              <a:defRPr/>
            </a:pPr>
            <a:endParaRPr/>
          </a:p>
        </p:txBody>
      </p:sp>
      <p:sp>
        <p:nvSpPr>
          <p:cNvPr id="1942020282" name="Slide Number Placeholder 3"/>
          <p:cNvSpPr>
            <a:spLocks noGrp="1"/>
          </p:cNvSpPr>
          <p:nvPr>
            <p:ph type="sldNum" sz="quarter" idx="10"/>
          </p:nvPr>
        </p:nvSpPr>
        <p:spPr bwMode="auto"/>
        <p:txBody>
          <a:bodyPr/>
          <a:lstStyle/>
          <a:p>
            <a:pPr>
              <a:defRPr/>
            </a:pPr>
            <a:fld id="{8A5CF27A-A393-7335-F315-E09F8BA4A197}" type="slidenum">
              <a:rPr/>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78501202" name="Slide Image Placeholder 1"/>
          <p:cNvSpPr>
            <a:spLocks noGrp="1" noRot="1" noChangeAspect="1"/>
          </p:cNvSpPr>
          <p:nvPr>
            <p:ph type="sldImg"/>
          </p:nvPr>
        </p:nvSpPr>
        <p:spPr bwMode="auto"/>
      </p:sp>
      <p:sp>
        <p:nvSpPr>
          <p:cNvPr id="1237858371" name="Notes Placeholder 2"/>
          <p:cNvSpPr>
            <a:spLocks noGrp="1"/>
          </p:cNvSpPr>
          <p:nvPr>
            <p:ph type="body" idx="1"/>
          </p:nvPr>
        </p:nvSpPr>
        <p:spPr bwMode="auto"/>
        <p:txBody>
          <a:bodyPr/>
          <a:lstStyle/>
          <a:p>
            <a:pPr>
              <a:defRPr/>
            </a:pPr>
            <a:endParaRPr/>
          </a:p>
        </p:txBody>
      </p:sp>
      <p:sp>
        <p:nvSpPr>
          <p:cNvPr id="1227647655" name="Slide Number Placeholder 3"/>
          <p:cNvSpPr>
            <a:spLocks noGrp="1"/>
          </p:cNvSpPr>
          <p:nvPr>
            <p:ph type="sldNum" sz="quarter" idx="10"/>
          </p:nvPr>
        </p:nvSpPr>
        <p:spPr bwMode="auto"/>
        <p:txBody>
          <a:bodyPr/>
          <a:lstStyle/>
          <a:p>
            <a:pPr>
              <a:defRPr/>
            </a:pPr>
            <a:fld id="{18611FC2-F22F-0805-B4B9-D8F5BE575994}" type="slidenum">
              <a:rPr/>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63820443" name="Slide Image Placeholder 1"/>
          <p:cNvSpPr>
            <a:spLocks noGrp="1" noRot="1" noChangeAspect="1"/>
          </p:cNvSpPr>
          <p:nvPr>
            <p:ph type="sldImg"/>
          </p:nvPr>
        </p:nvSpPr>
        <p:spPr bwMode="auto"/>
      </p:sp>
      <p:sp>
        <p:nvSpPr>
          <p:cNvPr id="1700492178" name="Notes Placeholder 2"/>
          <p:cNvSpPr>
            <a:spLocks noGrp="1"/>
          </p:cNvSpPr>
          <p:nvPr>
            <p:ph type="body" idx="1"/>
          </p:nvPr>
        </p:nvSpPr>
        <p:spPr bwMode="auto"/>
        <p:txBody>
          <a:bodyPr/>
          <a:lstStyle/>
          <a:p>
            <a:pPr>
              <a:defRPr/>
            </a:pPr>
            <a:endParaRPr/>
          </a:p>
        </p:txBody>
      </p:sp>
      <p:sp>
        <p:nvSpPr>
          <p:cNvPr id="1281302815" name="Slide Number Placeholder 3"/>
          <p:cNvSpPr>
            <a:spLocks noGrp="1"/>
          </p:cNvSpPr>
          <p:nvPr>
            <p:ph type="sldNum" sz="quarter" idx="10"/>
          </p:nvPr>
        </p:nvSpPr>
        <p:spPr bwMode="auto"/>
        <p:txBody>
          <a:bodyPr/>
          <a:lstStyle/>
          <a:p>
            <a:pPr>
              <a:defRPr/>
            </a:pPr>
            <a:fld id="{83BF7BCF-A5C9-5341-D203-07AFD7E4796E}" type="slidenum">
              <a:rPr/>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98390621" name="Slide Image Placeholder 1"/>
          <p:cNvSpPr>
            <a:spLocks noGrp="1" noRot="1" noChangeAspect="1"/>
          </p:cNvSpPr>
          <p:nvPr>
            <p:ph type="sldImg"/>
          </p:nvPr>
        </p:nvSpPr>
        <p:spPr bwMode="auto"/>
      </p:sp>
      <p:sp>
        <p:nvSpPr>
          <p:cNvPr id="1774040805" name="Notes Placeholder 2"/>
          <p:cNvSpPr>
            <a:spLocks noGrp="1"/>
          </p:cNvSpPr>
          <p:nvPr>
            <p:ph type="body" idx="1"/>
          </p:nvPr>
        </p:nvSpPr>
        <p:spPr bwMode="auto"/>
        <p:txBody>
          <a:bodyPr/>
          <a:lstStyle/>
          <a:p>
            <a:pPr>
              <a:defRPr/>
            </a:pPr>
            <a:endParaRPr/>
          </a:p>
        </p:txBody>
      </p:sp>
      <p:sp>
        <p:nvSpPr>
          <p:cNvPr id="714784273" name="Slide Number Placeholder 3"/>
          <p:cNvSpPr>
            <a:spLocks noGrp="1"/>
          </p:cNvSpPr>
          <p:nvPr>
            <p:ph type="sldNum" sz="quarter" idx="10"/>
          </p:nvPr>
        </p:nvSpPr>
        <p:spPr bwMode="auto"/>
        <p:txBody>
          <a:bodyPr/>
          <a:lstStyle/>
          <a:p>
            <a:pPr>
              <a:defRPr/>
            </a:pPr>
            <a:fld id="{0996FE68-FB6D-D368-EC12-69A9B4DB300E}" type="slidenum">
              <a:rPr/>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15732056" name="Slide Image Placeholder 1"/>
          <p:cNvSpPr>
            <a:spLocks noGrp="1" noRot="1" noChangeAspect="1"/>
          </p:cNvSpPr>
          <p:nvPr>
            <p:ph type="sldImg"/>
          </p:nvPr>
        </p:nvSpPr>
        <p:spPr bwMode="auto"/>
      </p:sp>
      <p:sp>
        <p:nvSpPr>
          <p:cNvPr id="1182017340" name="Notes Placeholder 2"/>
          <p:cNvSpPr>
            <a:spLocks noGrp="1"/>
          </p:cNvSpPr>
          <p:nvPr>
            <p:ph type="body" idx="1"/>
          </p:nvPr>
        </p:nvSpPr>
        <p:spPr bwMode="auto"/>
        <p:txBody>
          <a:bodyPr/>
          <a:lstStyle/>
          <a:p>
            <a:pPr>
              <a:defRPr/>
            </a:pPr>
            <a:endParaRPr/>
          </a:p>
        </p:txBody>
      </p:sp>
      <p:sp>
        <p:nvSpPr>
          <p:cNvPr id="1832014176" name="Slide Number Placeholder 3"/>
          <p:cNvSpPr>
            <a:spLocks noGrp="1"/>
          </p:cNvSpPr>
          <p:nvPr>
            <p:ph type="sldNum" sz="quarter" idx="10"/>
          </p:nvPr>
        </p:nvSpPr>
        <p:spPr bwMode="auto"/>
        <p:txBody>
          <a:bodyPr/>
          <a:lstStyle/>
          <a:p>
            <a:pPr>
              <a:defRPr/>
            </a:pPr>
            <a:fld id="{0E2EE737-1FA9-A0F3-171F-D8197362BDE2}" type="slidenum">
              <a:rPr/>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66850059" name="Slide Image Placeholder 1"/>
          <p:cNvSpPr>
            <a:spLocks noGrp="1" noRot="1" noChangeAspect="1"/>
          </p:cNvSpPr>
          <p:nvPr>
            <p:ph type="sldImg"/>
          </p:nvPr>
        </p:nvSpPr>
        <p:spPr bwMode="auto"/>
      </p:sp>
      <p:sp>
        <p:nvSpPr>
          <p:cNvPr id="274879330" name="Notes Placeholder 2"/>
          <p:cNvSpPr>
            <a:spLocks noGrp="1"/>
          </p:cNvSpPr>
          <p:nvPr>
            <p:ph type="body" idx="1"/>
          </p:nvPr>
        </p:nvSpPr>
        <p:spPr bwMode="auto"/>
        <p:txBody>
          <a:bodyPr/>
          <a:lstStyle/>
          <a:p>
            <a:pPr>
              <a:defRPr/>
            </a:pPr>
            <a:endParaRPr/>
          </a:p>
        </p:txBody>
      </p:sp>
      <p:sp>
        <p:nvSpPr>
          <p:cNvPr id="1815538979" name="Slide Number Placeholder 3"/>
          <p:cNvSpPr>
            <a:spLocks noGrp="1"/>
          </p:cNvSpPr>
          <p:nvPr>
            <p:ph type="sldNum" sz="quarter" idx="10"/>
          </p:nvPr>
        </p:nvSpPr>
        <p:spPr bwMode="auto"/>
        <p:txBody>
          <a:bodyPr/>
          <a:lstStyle/>
          <a:p>
            <a:pPr>
              <a:defRPr/>
            </a:pPr>
            <a:fld id="{C887951C-6F69-71D1-41EC-7E3D1B82B73E}" type="slidenum">
              <a:rPr/>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27155962" name="Slide Image Placeholder 1"/>
          <p:cNvSpPr>
            <a:spLocks noGrp="1" noRot="1" noChangeAspect="1"/>
          </p:cNvSpPr>
          <p:nvPr>
            <p:ph type="sldImg"/>
          </p:nvPr>
        </p:nvSpPr>
        <p:spPr bwMode="auto"/>
      </p:sp>
      <p:sp>
        <p:nvSpPr>
          <p:cNvPr id="129299416" name="Notes Placeholder 2"/>
          <p:cNvSpPr>
            <a:spLocks noGrp="1"/>
          </p:cNvSpPr>
          <p:nvPr>
            <p:ph type="body" idx="1"/>
          </p:nvPr>
        </p:nvSpPr>
        <p:spPr bwMode="auto"/>
        <p:txBody>
          <a:bodyPr/>
          <a:lstStyle/>
          <a:p>
            <a:pPr>
              <a:defRPr/>
            </a:pPr>
            <a:endParaRPr/>
          </a:p>
        </p:txBody>
      </p:sp>
      <p:sp>
        <p:nvSpPr>
          <p:cNvPr id="334468823" name="Slide Number Placeholder 3"/>
          <p:cNvSpPr>
            <a:spLocks noGrp="1"/>
          </p:cNvSpPr>
          <p:nvPr>
            <p:ph type="sldNum" sz="quarter" idx="10"/>
          </p:nvPr>
        </p:nvSpPr>
        <p:spPr bwMode="auto"/>
        <p:txBody>
          <a:bodyPr/>
          <a:lstStyle/>
          <a:p>
            <a:pPr>
              <a:defRPr/>
            </a:pPr>
            <a:fld id="{2EFEF483-39B1-E6F9-57CD-8E1E7B0D279C}" type="slidenum">
              <a:rPr/>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74467938" name="Slide Image Placeholder 1"/>
          <p:cNvSpPr>
            <a:spLocks noGrp="1" noRot="1" noChangeAspect="1"/>
          </p:cNvSpPr>
          <p:nvPr>
            <p:ph type="sldImg"/>
          </p:nvPr>
        </p:nvSpPr>
        <p:spPr bwMode="auto"/>
      </p:sp>
      <p:sp>
        <p:nvSpPr>
          <p:cNvPr id="1938723673" name="Notes Placeholder 2"/>
          <p:cNvSpPr>
            <a:spLocks noGrp="1"/>
          </p:cNvSpPr>
          <p:nvPr>
            <p:ph type="body" idx="1"/>
          </p:nvPr>
        </p:nvSpPr>
        <p:spPr bwMode="auto"/>
        <p:txBody>
          <a:bodyPr/>
          <a:lstStyle/>
          <a:p>
            <a:pPr>
              <a:defRPr/>
            </a:pPr>
            <a:endParaRPr/>
          </a:p>
        </p:txBody>
      </p:sp>
      <p:sp>
        <p:nvSpPr>
          <p:cNvPr id="1357017362" name="Slide Number Placeholder 3"/>
          <p:cNvSpPr>
            <a:spLocks noGrp="1"/>
          </p:cNvSpPr>
          <p:nvPr>
            <p:ph type="sldNum" sz="quarter" idx="10"/>
          </p:nvPr>
        </p:nvSpPr>
        <p:spPr bwMode="auto"/>
        <p:txBody>
          <a:bodyPr/>
          <a:lstStyle/>
          <a:p>
            <a:pPr>
              <a:defRPr/>
            </a:pPr>
            <a:fld id="{CF889043-CE0F-1D9B-BD3E-FF27B835D6C9}" type="slidenum">
              <a:rPr/>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45046308" name="Slide Image Placeholder 1"/>
          <p:cNvSpPr>
            <a:spLocks noGrp="1" noRot="1" noChangeAspect="1"/>
          </p:cNvSpPr>
          <p:nvPr>
            <p:ph type="sldImg"/>
          </p:nvPr>
        </p:nvSpPr>
        <p:spPr bwMode="auto"/>
      </p:sp>
      <p:sp>
        <p:nvSpPr>
          <p:cNvPr id="871206349" name="Notes Placeholder 2"/>
          <p:cNvSpPr>
            <a:spLocks noGrp="1"/>
          </p:cNvSpPr>
          <p:nvPr>
            <p:ph type="body" idx="1"/>
          </p:nvPr>
        </p:nvSpPr>
        <p:spPr bwMode="auto"/>
        <p:txBody>
          <a:bodyPr/>
          <a:lstStyle/>
          <a:p>
            <a:pPr>
              <a:defRPr/>
            </a:pPr>
            <a:endParaRPr/>
          </a:p>
        </p:txBody>
      </p:sp>
      <p:sp>
        <p:nvSpPr>
          <p:cNvPr id="903960301" name="Slide Number Placeholder 3"/>
          <p:cNvSpPr>
            <a:spLocks noGrp="1"/>
          </p:cNvSpPr>
          <p:nvPr>
            <p:ph type="sldNum" sz="quarter" idx="10"/>
          </p:nvPr>
        </p:nvSpPr>
        <p:spPr bwMode="auto"/>
        <p:txBody>
          <a:bodyPr/>
          <a:lstStyle/>
          <a:p>
            <a:pPr>
              <a:defRPr/>
            </a:pPr>
            <a:fld id="{8F7B67DB-D079-EE6E-100A-7EA3719B3605}" type="slidenum">
              <a:rPr/>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31673682" name="Slide Image Placeholder 1"/>
          <p:cNvSpPr>
            <a:spLocks noGrp="1" noRot="1" noChangeAspect="1"/>
          </p:cNvSpPr>
          <p:nvPr>
            <p:ph type="sldImg"/>
          </p:nvPr>
        </p:nvSpPr>
        <p:spPr bwMode="auto"/>
      </p:sp>
      <p:sp>
        <p:nvSpPr>
          <p:cNvPr id="327089055" name="Notes Placeholder 2"/>
          <p:cNvSpPr>
            <a:spLocks noGrp="1"/>
          </p:cNvSpPr>
          <p:nvPr>
            <p:ph type="body" idx="1"/>
          </p:nvPr>
        </p:nvSpPr>
        <p:spPr bwMode="auto"/>
        <p:txBody>
          <a:bodyPr/>
          <a:lstStyle/>
          <a:p>
            <a:pPr>
              <a:defRPr/>
            </a:pPr>
            <a:endParaRPr/>
          </a:p>
        </p:txBody>
      </p:sp>
      <p:sp>
        <p:nvSpPr>
          <p:cNvPr id="1054671953" name="Slide Number Placeholder 3"/>
          <p:cNvSpPr>
            <a:spLocks noGrp="1"/>
          </p:cNvSpPr>
          <p:nvPr>
            <p:ph type="sldNum" sz="quarter" idx="10"/>
          </p:nvPr>
        </p:nvSpPr>
        <p:spPr bwMode="auto"/>
        <p:txBody>
          <a:bodyPr/>
          <a:lstStyle/>
          <a:p>
            <a:pPr>
              <a:defRPr/>
            </a:pPr>
            <a:fld id="{C081983B-7EAF-A7B8-304C-9A538FF5278A}" type="slidenum">
              <a:rPr/>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7464905" name="Slide Image Placeholder 1"/>
          <p:cNvSpPr>
            <a:spLocks noGrp="1" noRot="1" noChangeAspect="1"/>
          </p:cNvSpPr>
          <p:nvPr>
            <p:ph type="sldImg"/>
          </p:nvPr>
        </p:nvSpPr>
        <p:spPr bwMode="auto"/>
      </p:sp>
      <p:sp>
        <p:nvSpPr>
          <p:cNvPr id="677826425" name="Notes Placeholder 2"/>
          <p:cNvSpPr>
            <a:spLocks noGrp="1"/>
          </p:cNvSpPr>
          <p:nvPr>
            <p:ph type="body" idx="1"/>
          </p:nvPr>
        </p:nvSpPr>
        <p:spPr bwMode="auto"/>
        <p:txBody>
          <a:bodyPr/>
          <a:lstStyle/>
          <a:p>
            <a:pPr>
              <a:defRPr/>
            </a:pPr>
            <a:endParaRPr/>
          </a:p>
        </p:txBody>
      </p:sp>
      <p:sp>
        <p:nvSpPr>
          <p:cNvPr id="2045031874" name="Slide Number Placeholder 3"/>
          <p:cNvSpPr>
            <a:spLocks noGrp="1"/>
          </p:cNvSpPr>
          <p:nvPr>
            <p:ph type="sldNum" sz="quarter" idx="10"/>
          </p:nvPr>
        </p:nvSpPr>
        <p:spPr bwMode="auto"/>
        <p:txBody>
          <a:bodyPr/>
          <a:lstStyle/>
          <a:p>
            <a:pPr>
              <a:defRPr/>
            </a:pPr>
            <a:fld id="{56670648-D6D8-18DE-AEAC-4155BD9CB88E}" type="slidenum">
              <a:rPr/>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39893880" name="Slide Image Placeholder 1"/>
          <p:cNvSpPr>
            <a:spLocks noGrp="1" noRot="1" noChangeAspect="1"/>
          </p:cNvSpPr>
          <p:nvPr>
            <p:ph type="sldImg"/>
          </p:nvPr>
        </p:nvSpPr>
        <p:spPr bwMode="auto"/>
      </p:sp>
      <p:sp>
        <p:nvSpPr>
          <p:cNvPr id="631297338" name="Notes Placeholder 2"/>
          <p:cNvSpPr>
            <a:spLocks noGrp="1"/>
          </p:cNvSpPr>
          <p:nvPr>
            <p:ph type="body" idx="1"/>
          </p:nvPr>
        </p:nvSpPr>
        <p:spPr bwMode="auto"/>
        <p:txBody>
          <a:bodyPr/>
          <a:lstStyle/>
          <a:p>
            <a:pPr>
              <a:defRPr/>
            </a:pPr>
            <a:endParaRPr/>
          </a:p>
        </p:txBody>
      </p:sp>
      <p:sp>
        <p:nvSpPr>
          <p:cNvPr id="5545493" name="Slide Number Placeholder 3"/>
          <p:cNvSpPr>
            <a:spLocks noGrp="1"/>
          </p:cNvSpPr>
          <p:nvPr>
            <p:ph type="sldNum" sz="quarter" idx="10"/>
          </p:nvPr>
        </p:nvSpPr>
        <p:spPr bwMode="auto"/>
        <p:txBody>
          <a:bodyPr/>
          <a:lstStyle/>
          <a:p>
            <a:pPr>
              <a:defRPr/>
            </a:pPr>
            <a:fld id="{75FC7A07-D448-2611-0E16-311D41D9696A}" type="slidenum">
              <a:rPr/>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11138251" name="Slide Image Placeholder 1"/>
          <p:cNvSpPr>
            <a:spLocks noGrp="1" noRot="1" noChangeAspect="1"/>
          </p:cNvSpPr>
          <p:nvPr>
            <p:ph type="sldImg"/>
          </p:nvPr>
        </p:nvSpPr>
        <p:spPr bwMode="auto"/>
      </p:sp>
      <p:sp>
        <p:nvSpPr>
          <p:cNvPr id="683117930" name="Notes Placeholder 2"/>
          <p:cNvSpPr>
            <a:spLocks noGrp="1"/>
          </p:cNvSpPr>
          <p:nvPr>
            <p:ph type="body" idx="1"/>
          </p:nvPr>
        </p:nvSpPr>
        <p:spPr bwMode="auto"/>
        <p:txBody>
          <a:bodyPr/>
          <a:lstStyle/>
          <a:p>
            <a:pPr>
              <a:defRPr/>
            </a:pPr>
            <a:endParaRPr/>
          </a:p>
        </p:txBody>
      </p:sp>
      <p:sp>
        <p:nvSpPr>
          <p:cNvPr id="2002583926" name="Slide Number Placeholder 3"/>
          <p:cNvSpPr>
            <a:spLocks noGrp="1"/>
          </p:cNvSpPr>
          <p:nvPr>
            <p:ph type="sldNum" sz="quarter" idx="10"/>
          </p:nvPr>
        </p:nvSpPr>
        <p:spPr bwMode="auto"/>
        <p:txBody>
          <a:bodyPr/>
          <a:lstStyle/>
          <a:p>
            <a:pPr>
              <a:defRPr/>
            </a:pPr>
            <a:fld id="{3295CEC9-6434-4FDC-BCA7-AEF839513FC7}" type="slidenum">
              <a:rPr/>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54616443" name="Slide Image Placeholder 1"/>
          <p:cNvSpPr>
            <a:spLocks noGrp="1" noRot="1" noChangeAspect="1"/>
          </p:cNvSpPr>
          <p:nvPr>
            <p:ph type="sldImg"/>
          </p:nvPr>
        </p:nvSpPr>
        <p:spPr bwMode="auto"/>
      </p:sp>
      <p:sp>
        <p:nvSpPr>
          <p:cNvPr id="1035552514" name="Notes Placeholder 2"/>
          <p:cNvSpPr>
            <a:spLocks noGrp="1"/>
          </p:cNvSpPr>
          <p:nvPr>
            <p:ph type="body" idx="1"/>
          </p:nvPr>
        </p:nvSpPr>
        <p:spPr bwMode="auto"/>
        <p:txBody>
          <a:bodyPr/>
          <a:lstStyle/>
          <a:p>
            <a:pPr>
              <a:defRPr/>
            </a:pPr>
            <a:endParaRPr/>
          </a:p>
        </p:txBody>
      </p:sp>
      <p:sp>
        <p:nvSpPr>
          <p:cNvPr id="1116853061" name="Slide Number Placeholder 3"/>
          <p:cNvSpPr>
            <a:spLocks noGrp="1"/>
          </p:cNvSpPr>
          <p:nvPr>
            <p:ph type="sldNum" sz="quarter" idx="10"/>
          </p:nvPr>
        </p:nvSpPr>
        <p:spPr bwMode="auto"/>
        <p:txBody>
          <a:bodyPr/>
          <a:lstStyle/>
          <a:p>
            <a:pPr>
              <a:defRPr/>
            </a:pPr>
            <a:fld id="{AE85F6C1-EA21-6459-FBCE-775459CDEFF8}" type="slidenum">
              <a:rPr/>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71550425" name="Slide Image Placeholder 1"/>
          <p:cNvSpPr>
            <a:spLocks noGrp="1" noRot="1" noChangeAspect="1"/>
          </p:cNvSpPr>
          <p:nvPr>
            <p:ph type="sldImg"/>
          </p:nvPr>
        </p:nvSpPr>
        <p:spPr bwMode="auto"/>
      </p:sp>
      <p:sp>
        <p:nvSpPr>
          <p:cNvPr id="1787714826" name="Notes Placeholder 2"/>
          <p:cNvSpPr>
            <a:spLocks noGrp="1"/>
          </p:cNvSpPr>
          <p:nvPr>
            <p:ph type="body" idx="1"/>
          </p:nvPr>
        </p:nvSpPr>
        <p:spPr bwMode="auto"/>
        <p:txBody>
          <a:bodyPr/>
          <a:lstStyle/>
          <a:p>
            <a:pPr>
              <a:defRPr/>
            </a:pPr>
            <a:endParaRPr/>
          </a:p>
        </p:txBody>
      </p:sp>
      <p:sp>
        <p:nvSpPr>
          <p:cNvPr id="1294079566" name="Slide Number Placeholder 3"/>
          <p:cNvSpPr>
            <a:spLocks noGrp="1"/>
          </p:cNvSpPr>
          <p:nvPr>
            <p:ph type="sldNum" sz="quarter" idx="10"/>
          </p:nvPr>
        </p:nvSpPr>
        <p:spPr bwMode="auto"/>
        <p:txBody>
          <a:bodyPr/>
          <a:lstStyle/>
          <a:p>
            <a:pPr>
              <a:defRPr/>
            </a:pPr>
            <a:fld id="{F45F92E1-C279-0DB8-F72F-38F8A7249E6A}" type="slidenum">
              <a:rPr/>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28516984" name="Slide Image Placeholder 1"/>
          <p:cNvSpPr>
            <a:spLocks noGrp="1" noRot="1" noChangeAspect="1"/>
          </p:cNvSpPr>
          <p:nvPr>
            <p:ph type="sldImg"/>
          </p:nvPr>
        </p:nvSpPr>
        <p:spPr bwMode="auto"/>
      </p:sp>
      <p:sp>
        <p:nvSpPr>
          <p:cNvPr id="67156207" name="Notes Placeholder 2"/>
          <p:cNvSpPr>
            <a:spLocks noGrp="1"/>
          </p:cNvSpPr>
          <p:nvPr>
            <p:ph type="body" idx="1"/>
          </p:nvPr>
        </p:nvSpPr>
        <p:spPr bwMode="auto"/>
        <p:txBody>
          <a:bodyPr/>
          <a:lstStyle/>
          <a:p>
            <a:pPr>
              <a:defRPr/>
            </a:pPr>
            <a:endParaRPr/>
          </a:p>
        </p:txBody>
      </p:sp>
      <p:sp>
        <p:nvSpPr>
          <p:cNvPr id="1262683723" name="Slide Number Placeholder 3"/>
          <p:cNvSpPr>
            <a:spLocks noGrp="1"/>
          </p:cNvSpPr>
          <p:nvPr>
            <p:ph type="sldNum" sz="quarter" idx="10"/>
          </p:nvPr>
        </p:nvSpPr>
        <p:spPr bwMode="auto"/>
        <p:txBody>
          <a:bodyPr/>
          <a:lstStyle/>
          <a:p>
            <a:pPr>
              <a:defRPr/>
            </a:pPr>
            <a:fld id="{9F91544A-6AD3-6779-81C5-2991C905FCBC}" type="slidenum">
              <a:rPr/>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62892916" name="Slide Image Placeholder 1"/>
          <p:cNvSpPr>
            <a:spLocks noGrp="1" noRot="1" noChangeAspect="1"/>
          </p:cNvSpPr>
          <p:nvPr>
            <p:ph type="sldImg"/>
          </p:nvPr>
        </p:nvSpPr>
        <p:spPr bwMode="auto"/>
      </p:sp>
      <p:sp>
        <p:nvSpPr>
          <p:cNvPr id="810161" name="Notes Placeholder 2"/>
          <p:cNvSpPr>
            <a:spLocks noGrp="1"/>
          </p:cNvSpPr>
          <p:nvPr>
            <p:ph type="body" idx="1"/>
          </p:nvPr>
        </p:nvSpPr>
        <p:spPr bwMode="auto"/>
        <p:txBody>
          <a:bodyPr/>
          <a:lstStyle/>
          <a:p>
            <a:pPr>
              <a:defRPr/>
            </a:pPr>
            <a:endParaRPr/>
          </a:p>
        </p:txBody>
      </p:sp>
      <p:sp>
        <p:nvSpPr>
          <p:cNvPr id="778903025" name="Slide Number Placeholder 3"/>
          <p:cNvSpPr>
            <a:spLocks noGrp="1"/>
          </p:cNvSpPr>
          <p:nvPr>
            <p:ph type="sldNum" sz="quarter" idx="10"/>
          </p:nvPr>
        </p:nvSpPr>
        <p:spPr bwMode="auto"/>
        <p:txBody>
          <a:bodyPr/>
          <a:lstStyle/>
          <a:p>
            <a:pPr>
              <a:defRPr/>
            </a:pPr>
            <a:fld id="{DCCA917D-2275-63B3-4278-8017F3B6E701}" type="slidenum">
              <a:rPr/>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35549452" name="Slide Image Placeholder 1"/>
          <p:cNvSpPr>
            <a:spLocks noGrp="1" noRot="1" noChangeAspect="1"/>
          </p:cNvSpPr>
          <p:nvPr>
            <p:ph type="sldImg"/>
          </p:nvPr>
        </p:nvSpPr>
        <p:spPr bwMode="auto"/>
      </p:sp>
      <p:sp>
        <p:nvSpPr>
          <p:cNvPr id="224884005" name="Notes Placeholder 2"/>
          <p:cNvSpPr>
            <a:spLocks noGrp="1"/>
          </p:cNvSpPr>
          <p:nvPr>
            <p:ph type="body" idx="1"/>
          </p:nvPr>
        </p:nvSpPr>
        <p:spPr bwMode="auto"/>
        <p:txBody>
          <a:bodyPr/>
          <a:lstStyle/>
          <a:p>
            <a:pPr>
              <a:defRPr/>
            </a:pPr>
            <a:endParaRPr/>
          </a:p>
        </p:txBody>
      </p:sp>
      <p:sp>
        <p:nvSpPr>
          <p:cNvPr id="2144863395" name="Slide Number Placeholder 3"/>
          <p:cNvSpPr>
            <a:spLocks noGrp="1"/>
          </p:cNvSpPr>
          <p:nvPr>
            <p:ph type="sldNum" sz="quarter" idx="10"/>
          </p:nvPr>
        </p:nvSpPr>
        <p:spPr bwMode="auto"/>
        <p:txBody>
          <a:bodyPr/>
          <a:lstStyle/>
          <a:p>
            <a:pPr>
              <a:defRPr/>
            </a:pPr>
            <a:fld id="{BA362151-1FBA-D3B0-6CAC-AEF6D02C07B1}" type="slidenum">
              <a:rPr/>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60991631" name="Slide Image Placeholder 1"/>
          <p:cNvSpPr>
            <a:spLocks noGrp="1" noRot="1" noChangeAspect="1"/>
          </p:cNvSpPr>
          <p:nvPr>
            <p:ph type="sldImg"/>
          </p:nvPr>
        </p:nvSpPr>
        <p:spPr bwMode="auto"/>
      </p:sp>
      <p:sp>
        <p:nvSpPr>
          <p:cNvPr id="1559278042" name="Notes Placeholder 2"/>
          <p:cNvSpPr>
            <a:spLocks noGrp="1"/>
          </p:cNvSpPr>
          <p:nvPr>
            <p:ph type="body" idx="1"/>
          </p:nvPr>
        </p:nvSpPr>
        <p:spPr bwMode="auto"/>
        <p:txBody>
          <a:bodyPr/>
          <a:lstStyle/>
          <a:p>
            <a:pPr>
              <a:defRPr/>
            </a:pPr>
            <a:endParaRPr/>
          </a:p>
        </p:txBody>
      </p:sp>
      <p:sp>
        <p:nvSpPr>
          <p:cNvPr id="1950062710" name="Slide Number Placeholder 3"/>
          <p:cNvSpPr>
            <a:spLocks noGrp="1"/>
          </p:cNvSpPr>
          <p:nvPr>
            <p:ph type="sldNum" sz="quarter" idx="10"/>
          </p:nvPr>
        </p:nvSpPr>
        <p:spPr bwMode="auto"/>
        <p:txBody>
          <a:bodyPr/>
          <a:lstStyle/>
          <a:p>
            <a:pPr>
              <a:defRPr/>
            </a:pPr>
            <a:fld id="{863F80D2-4F10-37D5-760D-F9BFACE5D733}" type="slidenum">
              <a:rPr/>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61520958" name="Slide Image Placeholder 1"/>
          <p:cNvSpPr>
            <a:spLocks noGrp="1" noRot="1" noChangeAspect="1"/>
          </p:cNvSpPr>
          <p:nvPr>
            <p:ph type="sldImg"/>
          </p:nvPr>
        </p:nvSpPr>
        <p:spPr bwMode="auto"/>
      </p:sp>
      <p:sp>
        <p:nvSpPr>
          <p:cNvPr id="1047436036" name="Notes Placeholder 2"/>
          <p:cNvSpPr>
            <a:spLocks noGrp="1"/>
          </p:cNvSpPr>
          <p:nvPr>
            <p:ph type="body" idx="1"/>
          </p:nvPr>
        </p:nvSpPr>
        <p:spPr bwMode="auto"/>
        <p:txBody>
          <a:bodyPr/>
          <a:lstStyle/>
          <a:p>
            <a:pPr>
              <a:defRPr/>
            </a:pPr>
            <a:endParaRPr/>
          </a:p>
        </p:txBody>
      </p:sp>
      <p:sp>
        <p:nvSpPr>
          <p:cNvPr id="1132564376" name="Slide Number Placeholder 3"/>
          <p:cNvSpPr>
            <a:spLocks noGrp="1"/>
          </p:cNvSpPr>
          <p:nvPr>
            <p:ph type="sldNum" sz="quarter" idx="10"/>
          </p:nvPr>
        </p:nvSpPr>
        <p:spPr bwMode="auto"/>
        <p:txBody>
          <a:bodyPr/>
          <a:lstStyle/>
          <a:p>
            <a:pPr>
              <a:defRPr/>
            </a:pPr>
            <a:fld id="{04B5B79E-61E3-CB6B-0D92-5AB6BFB5600B}" type="slidenum">
              <a:rPr/>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98921419" name="Slide Image Placeholder 1"/>
          <p:cNvSpPr>
            <a:spLocks noGrp="1" noRot="1" noChangeAspect="1"/>
          </p:cNvSpPr>
          <p:nvPr>
            <p:ph type="sldImg"/>
          </p:nvPr>
        </p:nvSpPr>
        <p:spPr bwMode="auto"/>
      </p:sp>
      <p:sp>
        <p:nvSpPr>
          <p:cNvPr id="1183611610" name="Notes Placeholder 2"/>
          <p:cNvSpPr>
            <a:spLocks noGrp="1"/>
          </p:cNvSpPr>
          <p:nvPr>
            <p:ph type="body" idx="1"/>
          </p:nvPr>
        </p:nvSpPr>
        <p:spPr bwMode="auto"/>
        <p:txBody>
          <a:bodyPr/>
          <a:lstStyle/>
          <a:p>
            <a:pPr>
              <a:defRPr/>
            </a:pPr>
            <a:endParaRPr/>
          </a:p>
        </p:txBody>
      </p:sp>
      <p:sp>
        <p:nvSpPr>
          <p:cNvPr id="1382835943" name="Slide Number Placeholder 3"/>
          <p:cNvSpPr>
            <a:spLocks noGrp="1"/>
          </p:cNvSpPr>
          <p:nvPr>
            <p:ph type="sldNum" sz="quarter" idx="10"/>
          </p:nvPr>
        </p:nvSpPr>
        <p:spPr bwMode="auto"/>
        <p:txBody>
          <a:bodyPr/>
          <a:lstStyle/>
          <a:p>
            <a:pPr>
              <a:defRPr/>
            </a:pPr>
            <a:fld id="{B059E6D3-260F-00C2-3B45-429180FFBF67}" type="slidenum">
              <a:rPr/>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26478860" name="Slide Image Placeholder 1"/>
          <p:cNvSpPr>
            <a:spLocks noGrp="1" noRot="1" noChangeAspect="1"/>
          </p:cNvSpPr>
          <p:nvPr>
            <p:ph type="sldImg"/>
          </p:nvPr>
        </p:nvSpPr>
        <p:spPr bwMode="auto"/>
      </p:sp>
      <p:sp>
        <p:nvSpPr>
          <p:cNvPr id="1705186055" name="Notes Placeholder 2"/>
          <p:cNvSpPr>
            <a:spLocks noGrp="1"/>
          </p:cNvSpPr>
          <p:nvPr>
            <p:ph type="body" idx="1"/>
          </p:nvPr>
        </p:nvSpPr>
        <p:spPr bwMode="auto"/>
        <p:txBody>
          <a:bodyPr/>
          <a:lstStyle/>
          <a:p>
            <a:pPr>
              <a:defRPr/>
            </a:pPr>
            <a:endParaRPr/>
          </a:p>
        </p:txBody>
      </p:sp>
      <p:sp>
        <p:nvSpPr>
          <p:cNvPr id="366548693" name="Slide Number Placeholder 3"/>
          <p:cNvSpPr>
            <a:spLocks noGrp="1"/>
          </p:cNvSpPr>
          <p:nvPr>
            <p:ph type="sldNum" sz="quarter" idx="10"/>
          </p:nvPr>
        </p:nvSpPr>
        <p:spPr bwMode="auto"/>
        <p:txBody>
          <a:bodyPr/>
          <a:lstStyle/>
          <a:p>
            <a:pPr>
              <a:defRPr/>
            </a:pPr>
            <a:fld id="{4F95EB4D-C4BA-399D-35D8-AEC7FBBA4818}" type="slidenum">
              <a:rPr/>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68105055" name="Slide Image Placeholder 1"/>
          <p:cNvSpPr>
            <a:spLocks noGrp="1" noRot="1" noChangeAspect="1"/>
          </p:cNvSpPr>
          <p:nvPr>
            <p:ph type="sldImg"/>
          </p:nvPr>
        </p:nvSpPr>
        <p:spPr bwMode="auto"/>
      </p:sp>
      <p:sp>
        <p:nvSpPr>
          <p:cNvPr id="807666068" name="Notes Placeholder 2"/>
          <p:cNvSpPr>
            <a:spLocks noGrp="1"/>
          </p:cNvSpPr>
          <p:nvPr>
            <p:ph type="body" idx="1"/>
          </p:nvPr>
        </p:nvSpPr>
        <p:spPr bwMode="auto"/>
        <p:txBody>
          <a:bodyPr/>
          <a:lstStyle/>
          <a:p>
            <a:pPr>
              <a:defRPr/>
            </a:pPr>
            <a:endParaRPr/>
          </a:p>
        </p:txBody>
      </p:sp>
      <p:sp>
        <p:nvSpPr>
          <p:cNvPr id="1211480411" name="Slide Number Placeholder 3"/>
          <p:cNvSpPr>
            <a:spLocks noGrp="1"/>
          </p:cNvSpPr>
          <p:nvPr>
            <p:ph type="sldNum" sz="quarter" idx="10"/>
          </p:nvPr>
        </p:nvSpPr>
        <p:spPr bwMode="auto"/>
        <p:txBody>
          <a:bodyPr/>
          <a:lstStyle/>
          <a:p>
            <a:pPr>
              <a:defRPr/>
            </a:pPr>
            <a:fld id="{03A14AF1-B31E-5A9E-1E3F-2293CF944FC7}" type="slidenum">
              <a:rPr/>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9523923" name="Slide Image Placeholder 1"/>
          <p:cNvSpPr>
            <a:spLocks noGrp="1" noRot="1" noChangeAspect="1"/>
          </p:cNvSpPr>
          <p:nvPr>
            <p:ph type="sldImg"/>
          </p:nvPr>
        </p:nvSpPr>
        <p:spPr bwMode="auto"/>
      </p:sp>
      <p:sp>
        <p:nvSpPr>
          <p:cNvPr id="846355340" name="Notes Placeholder 2"/>
          <p:cNvSpPr>
            <a:spLocks noGrp="1"/>
          </p:cNvSpPr>
          <p:nvPr>
            <p:ph type="body" idx="1"/>
          </p:nvPr>
        </p:nvSpPr>
        <p:spPr bwMode="auto"/>
        <p:txBody>
          <a:bodyPr/>
          <a:lstStyle/>
          <a:p>
            <a:pPr>
              <a:defRPr/>
            </a:pPr>
            <a:endParaRPr/>
          </a:p>
        </p:txBody>
      </p:sp>
      <p:sp>
        <p:nvSpPr>
          <p:cNvPr id="1940088652" name="Slide Number Placeholder 3"/>
          <p:cNvSpPr>
            <a:spLocks noGrp="1"/>
          </p:cNvSpPr>
          <p:nvPr>
            <p:ph type="sldNum" sz="quarter" idx="10"/>
          </p:nvPr>
        </p:nvSpPr>
        <p:spPr bwMode="auto"/>
        <p:txBody>
          <a:bodyPr/>
          <a:lstStyle/>
          <a:p>
            <a:pPr>
              <a:defRPr/>
            </a:pPr>
            <a:fld id="{4005731C-D408-0C1D-8FA7-6D331156A999}" type="slidenum">
              <a:rPr/>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16902620" name="Slide Image Placeholder 1"/>
          <p:cNvSpPr>
            <a:spLocks noGrp="1" noRot="1" noChangeAspect="1"/>
          </p:cNvSpPr>
          <p:nvPr>
            <p:ph type="sldImg"/>
          </p:nvPr>
        </p:nvSpPr>
        <p:spPr bwMode="auto"/>
      </p:sp>
      <p:sp>
        <p:nvSpPr>
          <p:cNvPr id="656810508" name="Notes Placeholder 2"/>
          <p:cNvSpPr>
            <a:spLocks noGrp="1"/>
          </p:cNvSpPr>
          <p:nvPr>
            <p:ph type="body" idx="1"/>
          </p:nvPr>
        </p:nvSpPr>
        <p:spPr bwMode="auto"/>
        <p:txBody>
          <a:bodyPr/>
          <a:lstStyle/>
          <a:p>
            <a:pPr>
              <a:defRPr/>
            </a:pPr>
            <a:endParaRPr/>
          </a:p>
        </p:txBody>
      </p:sp>
      <p:sp>
        <p:nvSpPr>
          <p:cNvPr id="717228667" name="Slide Number Placeholder 3"/>
          <p:cNvSpPr>
            <a:spLocks noGrp="1"/>
          </p:cNvSpPr>
          <p:nvPr>
            <p:ph type="sldNum" sz="quarter" idx="10"/>
          </p:nvPr>
        </p:nvSpPr>
        <p:spPr bwMode="auto"/>
        <p:txBody>
          <a:bodyPr/>
          <a:lstStyle/>
          <a:p>
            <a:pPr>
              <a:defRPr/>
            </a:pPr>
            <a:fld id="{410A9674-C2E9-F3BE-A82D-5AA32003D60F}" type="slidenum">
              <a:rPr/>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01485473" name="Slide Image Placeholder 1"/>
          <p:cNvSpPr>
            <a:spLocks noGrp="1" noRot="1" noChangeAspect="1"/>
          </p:cNvSpPr>
          <p:nvPr>
            <p:ph type="sldImg"/>
          </p:nvPr>
        </p:nvSpPr>
        <p:spPr bwMode="auto"/>
      </p:sp>
      <p:sp>
        <p:nvSpPr>
          <p:cNvPr id="148884854" name="Notes Placeholder 2"/>
          <p:cNvSpPr>
            <a:spLocks noGrp="1"/>
          </p:cNvSpPr>
          <p:nvPr>
            <p:ph type="body" idx="1"/>
          </p:nvPr>
        </p:nvSpPr>
        <p:spPr bwMode="auto"/>
        <p:txBody>
          <a:bodyPr/>
          <a:lstStyle/>
          <a:p>
            <a:pPr>
              <a:defRPr/>
            </a:pPr>
            <a:endParaRPr/>
          </a:p>
        </p:txBody>
      </p:sp>
      <p:sp>
        <p:nvSpPr>
          <p:cNvPr id="682603956" name="Slide Number Placeholder 3"/>
          <p:cNvSpPr>
            <a:spLocks noGrp="1"/>
          </p:cNvSpPr>
          <p:nvPr>
            <p:ph type="sldNum" sz="quarter" idx="10"/>
          </p:nvPr>
        </p:nvSpPr>
        <p:spPr bwMode="auto"/>
        <p:txBody>
          <a:bodyPr/>
          <a:lstStyle/>
          <a:p>
            <a:pPr>
              <a:defRPr/>
            </a:pPr>
            <a:fld id="{03E406B9-04E1-4AF4-D973-D4AF71AA5148}" type="slidenum">
              <a:rPr/>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1246206" name="Slide Image Placeholder 1"/>
          <p:cNvSpPr>
            <a:spLocks noGrp="1" noRot="1" noChangeAspect="1"/>
          </p:cNvSpPr>
          <p:nvPr>
            <p:ph type="sldImg"/>
          </p:nvPr>
        </p:nvSpPr>
        <p:spPr bwMode="auto"/>
      </p:sp>
      <p:sp>
        <p:nvSpPr>
          <p:cNvPr id="1513054648" name="Notes Placeholder 2"/>
          <p:cNvSpPr>
            <a:spLocks noGrp="1"/>
          </p:cNvSpPr>
          <p:nvPr>
            <p:ph type="body" idx="1"/>
          </p:nvPr>
        </p:nvSpPr>
        <p:spPr bwMode="auto"/>
        <p:txBody>
          <a:bodyPr/>
          <a:lstStyle/>
          <a:p>
            <a:pPr>
              <a:defRPr/>
            </a:pPr>
            <a:endParaRPr/>
          </a:p>
        </p:txBody>
      </p:sp>
      <p:sp>
        <p:nvSpPr>
          <p:cNvPr id="1139331240" name="Slide Number Placeholder 3"/>
          <p:cNvSpPr>
            <a:spLocks noGrp="1"/>
          </p:cNvSpPr>
          <p:nvPr>
            <p:ph type="sldNum" sz="quarter" idx="10"/>
          </p:nvPr>
        </p:nvSpPr>
        <p:spPr bwMode="auto"/>
        <p:txBody>
          <a:bodyPr/>
          <a:lstStyle/>
          <a:p>
            <a:pPr>
              <a:defRPr/>
            </a:pPr>
            <a:fld id="{BDA92E7E-7440-EF47-08E5-7DB0F7669F6A}" type="slidenum">
              <a:rPr/>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29857074" name="Slide Image Placeholder 1"/>
          <p:cNvSpPr>
            <a:spLocks noGrp="1" noRot="1" noChangeAspect="1"/>
          </p:cNvSpPr>
          <p:nvPr>
            <p:ph type="sldImg"/>
          </p:nvPr>
        </p:nvSpPr>
        <p:spPr bwMode="auto"/>
      </p:sp>
      <p:sp>
        <p:nvSpPr>
          <p:cNvPr id="304219265" name="Notes Placeholder 2"/>
          <p:cNvSpPr>
            <a:spLocks noGrp="1"/>
          </p:cNvSpPr>
          <p:nvPr>
            <p:ph type="body" idx="1"/>
          </p:nvPr>
        </p:nvSpPr>
        <p:spPr bwMode="auto"/>
        <p:txBody>
          <a:bodyPr/>
          <a:lstStyle/>
          <a:p>
            <a:pPr>
              <a:defRPr/>
            </a:pPr>
            <a:endParaRPr/>
          </a:p>
        </p:txBody>
      </p:sp>
      <p:sp>
        <p:nvSpPr>
          <p:cNvPr id="486370143" name="Slide Number Placeholder 3"/>
          <p:cNvSpPr>
            <a:spLocks noGrp="1"/>
          </p:cNvSpPr>
          <p:nvPr>
            <p:ph type="sldNum" sz="quarter" idx="10"/>
          </p:nvPr>
        </p:nvSpPr>
        <p:spPr bwMode="auto"/>
        <p:txBody>
          <a:bodyPr/>
          <a:lstStyle/>
          <a:p>
            <a:pPr>
              <a:defRPr/>
            </a:pPr>
            <a:fld id="{322D150E-03F3-2D06-C219-BB3923A27FE5}" type="slidenum">
              <a:rPr/>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66976581" name="Slide Image Placeholder 1"/>
          <p:cNvSpPr>
            <a:spLocks noGrp="1" noRot="1" noChangeAspect="1"/>
          </p:cNvSpPr>
          <p:nvPr>
            <p:ph type="sldImg"/>
          </p:nvPr>
        </p:nvSpPr>
        <p:spPr bwMode="auto"/>
      </p:sp>
      <p:sp>
        <p:nvSpPr>
          <p:cNvPr id="2066607463" name="Notes Placeholder 2"/>
          <p:cNvSpPr>
            <a:spLocks noGrp="1"/>
          </p:cNvSpPr>
          <p:nvPr>
            <p:ph type="body" idx="1"/>
          </p:nvPr>
        </p:nvSpPr>
        <p:spPr bwMode="auto"/>
        <p:txBody>
          <a:bodyPr/>
          <a:lstStyle/>
          <a:p>
            <a:pPr>
              <a:defRPr/>
            </a:pPr>
            <a:endParaRPr/>
          </a:p>
        </p:txBody>
      </p:sp>
      <p:sp>
        <p:nvSpPr>
          <p:cNvPr id="135896291" name="Slide Number Placeholder 3"/>
          <p:cNvSpPr>
            <a:spLocks noGrp="1"/>
          </p:cNvSpPr>
          <p:nvPr>
            <p:ph type="sldNum" sz="quarter" idx="10"/>
          </p:nvPr>
        </p:nvSpPr>
        <p:spPr bwMode="auto"/>
        <p:txBody>
          <a:bodyPr/>
          <a:lstStyle/>
          <a:p>
            <a:pPr>
              <a:defRPr/>
            </a:pPr>
            <a:fld id="{EA154E9F-02F0-3F6E-8AA2-9B7A9D5E96A7}" type="slidenum">
              <a:rPr/>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58042348" name="Slide Image Placeholder 1"/>
          <p:cNvSpPr>
            <a:spLocks noGrp="1" noRot="1" noChangeAspect="1"/>
          </p:cNvSpPr>
          <p:nvPr>
            <p:ph type="sldImg"/>
          </p:nvPr>
        </p:nvSpPr>
        <p:spPr bwMode="auto"/>
      </p:sp>
      <p:sp>
        <p:nvSpPr>
          <p:cNvPr id="1393451470" name="Notes Placeholder 2"/>
          <p:cNvSpPr>
            <a:spLocks noGrp="1"/>
          </p:cNvSpPr>
          <p:nvPr>
            <p:ph type="body" idx="1"/>
          </p:nvPr>
        </p:nvSpPr>
        <p:spPr bwMode="auto"/>
        <p:txBody>
          <a:bodyPr/>
          <a:lstStyle/>
          <a:p>
            <a:pPr>
              <a:defRPr/>
            </a:pPr>
            <a:endParaRPr/>
          </a:p>
        </p:txBody>
      </p:sp>
      <p:sp>
        <p:nvSpPr>
          <p:cNvPr id="566696892" name="Slide Number Placeholder 3"/>
          <p:cNvSpPr>
            <a:spLocks noGrp="1"/>
          </p:cNvSpPr>
          <p:nvPr>
            <p:ph type="sldNum" sz="quarter" idx="10"/>
          </p:nvPr>
        </p:nvSpPr>
        <p:spPr bwMode="auto"/>
        <p:txBody>
          <a:bodyPr/>
          <a:lstStyle/>
          <a:p>
            <a:pPr>
              <a:defRPr/>
            </a:pPr>
            <a:fld id="{27EAB034-1CCB-E282-8A85-6020221ED8D6}" type="slidenum">
              <a:rPr/>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98418642" name="Slide Image Placeholder 1"/>
          <p:cNvSpPr>
            <a:spLocks noGrp="1" noRot="1" noChangeAspect="1"/>
          </p:cNvSpPr>
          <p:nvPr>
            <p:ph type="sldImg"/>
          </p:nvPr>
        </p:nvSpPr>
        <p:spPr bwMode="auto"/>
      </p:sp>
      <p:sp>
        <p:nvSpPr>
          <p:cNvPr id="120649394" name="Notes Placeholder 2"/>
          <p:cNvSpPr>
            <a:spLocks noGrp="1"/>
          </p:cNvSpPr>
          <p:nvPr>
            <p:ph type="body" idx="1"/>
          </p:nvPr>
        </p:nvSpPr>
        <p:spPr bwMode="auto"/>
        <p:txBody>
          <a:bodyPr/>
          <a:lstStyle/>
          <a:p>
            <a:pPr>
              <a:defRPr/>
            </a:pPr>
            <a:endParaRPr/>
          </a:p>
        </p:txBody>
      </p:sp>
      <p:sp>
        <p:nvSpPr>
          <p:cNvPr id="160079663" name="Slide Number Placeholder 3"/>
          <p:cNvSpPr>
            <a:spLocks noGrp="1"/>
          </p:cNvSpPr>
          <p:nvPr>
            <p:ph type="sldNum" sz="quarter" idx="10"/>
          </p:nvPr>
        </p:nvSpPr>
        <p:spPr bwMode="auto"/>
        <p:txBody>
          <a:bodyPr/>
          <a:lstStyle/>
          <a:p>
            <a:pPr>
              <a:defRPr/>
            </a:pPr>
            <a:fld id="{7222E9CD-D97F-7813-7CD3-AE6C8C13F001}" type="slidenum">
              <a:rPr/>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112323863" name="Slide Image Placeholder 1"/>
          <p:cNvSpPr>
            <a:spLocks noGrp="1" noRot="1" noChangeAspect="1"/>
          </p:cNvSpPr>
          <p:nvPr>
            <p:ph type="sldImg"/>
          </p:nvPr>
        </p:nvSpPr>
        <p:spPr bwMode="auto"/>
      </p:sp>
      <p:sp>
        <p:nvSpPr>
          <p:cNvPr id="539761651" name="Notes Placeholder 2"/>
          <p:cNvSpPr>
            <a:spLocks noGrp="1"/>
          </p:cNvSpPr>
          <p:nvPr>
            <p:ph type="body" idx="1"/>
          </p:nvPr>
        </p:nvSpPr>
        <p:spPr bwMode="auto"/>
        <p:txBody>
          <a:bodyPr/>
          <a:lstStyle/>
          <a:p>
            <a:pPr>
              <a:defRPr/>
            </a:pPr>
            <a:endParaRPr/>
          </a:p>
        </p:txBody>
      </p:sp>
      <p:sp>
        <p:nvSpPr>
          <p:cNvPr id="1369325596" name="Slide Number Placeholder 3"/>
          <p:cNvSpPr>
            <a:spLocks noGrp="1"/>
          </p:cNvSpPr>
          <p:nvPr>
            <p:ph type="sldNum" sz="quarter" idx="10"/>
          </p:nvPr>
        </p:nvSpPr>
        <p:spPr bwMode="auto"/>
        <p:txBody>
          <a:bodyPr/>
          <a:lstStyle/>
          <a:p>
            <a:pPr>
              <a:defRPr/>
            </a:pPr>
            <a:fld id="{8FD6720C-1974-4CC3-F123-6C0269FD23C0}" type="slidenum">
              <a:rPr/>
              <a:t>150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53619146" name="Slide Image Placeholder 1"/>
          <p:cNvSpPr>
            <a:spLocks noGrp="1" noRot="1" noChangeAspect="1"/>
          </p:cNvSpPr>
          <p:nvPr>
            <p:ph type="sldImg"/>
          </p:nvPr>
        </p:nvSpPr>
        <p:spPr bwMode="auto"/>
      </p:sp>
      <p:sp>
        <p:nvSpPr>
          <p:cNvPr id="2122809209" name="Notes Placeholder 2"/>
          <p:cNvSpPr>
            <a:spLocks noGrp="1"/>
          </p:cNvSpPr>
          <p:nvPr>
            <p:ph type="body" idx="1"/>
          </p:nvPr>
        </p:nvSpPr>
        <p:spPr bwMode="auto"/>
        <p:txBody>
          <a:bodyPr/>
          <a:lstStyle/>
          <a:p>
            <a:pPr>
              <a:defRPr/>
            </a:pPr>
            <a:endParaRPr/>
          </a:p>
        </p:txBody>
      </p:sp>
      <p:sp>
        <p:nvSpPr>
          <p:cNvPr id="1373777941" name="Slide Number Placeholder 3"/>
          <p:cNvSpPr>
            <a:spLocks noGrp="1"/>
          </p:cNvSpPr>
          <p:nvPr>
            <p:ph type="sldNum" sz="quarter" idx="10"/>
          </p:nvPr>
        </p:nvSpPr>
        <p:spPr bwMode="auto"/>
        <p:txBody>
          <a:bodyPr/>
          <a:lstStyle/>
          <a:p>
            <a:pPr>
              <a:defRPr/>
            </a:pPr>
            <a:fld id="{41044534-DF91-BF28-924E-9E77E84E2520}" type="slidenum">
              <a:r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92199321" name="Slide Image Placeholder 1"/>
          <p:cNvSpPr>
            <a:spLocks noGrp="1" noRot="1" noChangeAspect="1"/>
          </p:cNvSpPr>
          <p:nvPr>
            <p:ph type="sldImg"/>
          </p:nvPr>
        </p:nvSpPr>
        <p:spPr bwMode="auto"/>
      </p:sp>
      <p:sp>
        <p:nvSpPr>
          <p:cNvPr id="1349142723" name="Notes Placeholder 2"/>
          <p:cNvSpPr>
            <a:spLocks noGrp="1"/>
          </p:cNvSpPr>
          <p:nvPr>
            <p:ph type="body" idx="1"/>
          </p:nvPr>
        </p:nvSpPr>
        <p:spPr bwMode="auto"/>
        <p:txBody>
          <a:bodyPr/>
          <a:lstStyle/>
          <a:p>
            <a:pPr>
              <a:defRPr/>
            </a:pPr>
            <a:endParaRPr/>
          </a:p>
        </p:txBody>
      </p:sp>
      <p:sp>
        <p:nvSpPr>
          <p:cNvPr id="1842483604" name="Slide Number Placeholder 3"/>
          <p:cNvSpPr>
            <a:spLocks noGrp="1"/>
          </p:cNvSpPr>
          <p:nvPr>
            <p:ph type="sldNum" sz="quarter" idx="10"/>
          </p:nvPr>
        </p:nvSpPr>
        <p:spPr bwMode="auto"/>
        <p:txBody>
          <a:bodyPr/>
          <a:lstStyle/>
          <a:p>
            <a:pPr>
              <a:defRPr/>
            </a:pPr>
            <a:fld id="{677A2A32-25E8-2160-D6B1-09B9741DAD70}" type="slidenum">
              <a:r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7193572" name="Slide Image Placeholder 1"/>
          <p:cNvSpPr>
            <a:spLocks noGrp="1" noRot="1" noChangeAspect="1"/>
          </p:cNvSpPr>
          <p:nvPr>
            <p:ph type="sldImg"/>
          </p:nvPr>
        </p:nvSpPr>
        <p:spPr bwMode="auto"/>
      </p:sp>
      <p:sp>
        <p:nvSpPr>
          <p:cNvPr id="780877471" name="Notes Placeholder 2"/>
          <p:cNvSpPr>
            <a:spLocks noGrp="1"/>
          </p:cNvSpPr>
          <p:nvPr>
            <p:ph type="body" idx="1"/>
          </p:nvPr>
        </p:nvSpPr>
        <p:spPr bwMode="auto"/>
        <p:txBody>
          <a:bodyPr/>
          <a:lstStyle/>
          <a:p>
            <a:pPr>
              <a:defRPr/>
            </a:pPr>
            <a:endParaRPr/>
          </a:p>
        </p:txBody>
      </p:sp>
      <p:sp>
        <p:nvSpPr>
          <p:cNvPr id="1005571331" name="Slide Number Placeholder 3"/>
          <p:cNvSpPr>
            <a:spLocks noGrp="1"/>
          </p:cNvSpPr>
          <p:nvPr>
            <p:ph type="sldNum" sz="quarter" idx="10"/>
          </p:nvPr>
        </p:nvSpPr>
        <p:spPr bwMode="auto"/>
        <p:txBody>
          <a:bodyPr/>
          <a:lstStyle/>
          <a:p>
            <a:pPr>
              <a:defRPr/>
            </a:pPr>
            <a:fld id="{F3F4C831-4CA1-72F2-9E7A-C1A5901B63D3}" type="slidenum">
              <a:r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17131329" name="Slide Image Placeholder 1"/>
          <p:cNvSpPr>
            <a:spLocks noGrp="1" noRot="1" noChangeAspect="1"/>
          </p:cNvSpPr>
          <p:nvPr>
            <p:ph type="sldImg"/>
          </p:nvPr>
        </p:nvSpPr>
        <p:spPr bwMode="auto"/>
      </p:sp>
      <p:sp>
        <p:nvSpPr>
          <p:cNvPr id="2114908856" name="Notes Placeholder 2"/>
          <p:cNvSpPr>
            <a:spLocks noGrp="1"/>
          </p:cNvSpPr>
          <p:nvPr>
            <p:ph type="body" idx="1"/>
          </p:nvPr>
        </p:nvSpPr>
        <p:spPr bwMode="auto"/>
        <p:txBody>
          <a:bodyPr/>
          <a:lstStyle/>
          <a:p>
            <a:pPr>
              <a:defRPr/>
            </a:pPr>
            <a:endParaRPr/>
          </a:p>
        </p:txBody>
      </p:sp>
      <p:sp>
        <p:nvSpPr>
          <p:cNvPr id="260452847" name="Slide Number Placeholder 3"/>
          <p:cNvSpPr>
            <a:spLocks noGrp="1"/>
          </p:cNvSpPr>
          <p:nvPr>
            <p:ph type="sldNum" sz="quarter" idx="10"/>
          </p:nvPr>
        </p:nvSpPr>
        <p:spPr bwMode="auto"/>
        <p:txBody>
          <a:bodyPr/>
          <a:lstStyle/>
          <a:p>
            <a:pPr>
              <a:defRPr/>
            </a:pPr>
            <a:fld id="{CF1A4FF6-34FE-92FA-E298-3A765C2B7D06}" type="slidenum">
              <a:r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6BAA660-7B36-2E77-44EE-308305BEAB58}" type="slidenum">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65282859" name="Slide Image Placeholder 1"/>
          <p:cNvSpPr>
            <a:spLocks noGrp="1" noRot="1" noChangeAspect="1"/>
          </p:cNvSpPr>
          <p:nvPr>
            <p:ph type="sldImg"/>
          </p:nvPr>
        </p:nvSpPr>
        <p:spPr bwMode="auto"/>
      </p:sp>
      <p:sp>
        <p:nvSpPr>
          <p:cNvPr id="1874861554" name="Notes Placeholder 2"/>
          <p:cNvSpPr>
            <a:spLocks noGrp="1"/>
          </p:cNvSpPr>
          <p:nvPr>
            <p:ph type="body" idx="1"/>
          </p:nvPr>
        </p:nvSpPr>
        <p:spPr bwMode="auto"/>
        <p:txBody>
          <a:bodyPr/>
          <a:lstStyle/>
          <a:p>
            <a:pPr>
              <a:defRPr/>
            </a:pPr>
            <a:endParaRPr/>
          </a:p>
        </p:txBody>
      </p:sp>
      <p:sp>
        <p:nvSpPr>
          <p:cNvPr id="1786570435" name="Slide Number Placeholder 3"/>
          <p:cNvSpPr>
            <a:spLocks noGrp="1"/>
          </p:cNvSpPr>
          <p:nvPr>
            <p:ph type="sldNum" sz="quarter" idx="10"/>
          </p:nvPr>
        </p:nvSpPr>
        <p:spPr bwMode="auto"/>
        <p:txBody>
          <a:bodyPr/>
          <a:lstStyle/>
          <a:p>
            <a:pPr>
              <a:defRPr/>
            </a:pPr>
            <a:fld id="{8B6A4898-7A6E-8F36-928C-0D70CED2F9D1}" type="slidenum">
              <a:r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64711996" name="Slide Image Placeholder 1"/>
          <p:cNvSpPr>
            <a:spLocks noGrp="1" noRot="1" noChangeAspect="1"/>
          </p:cNvSpPr>
          <p:nvPr>
            <p:ph type="sldImg"/>
          </p:nvPr>
        </p:nvSpPr>
        <p:spPr bwMode="auto"/>
      </p:sp>
      <p:sp>
        <p:nvSpPr>
          <p:cNvPr id="848940857" name="Notes Placeholder 2"/>
          <p:cNvSpPr>
            <a:spLocks noGrp="1"/>
          </p:cNvSpPr>
          <p:nvPr>
            <p:ph type="body" idx="1"/>
          </p:nvPr>
        </p:nvSpPr>
        <p:spPr bwMode="auto"/>
        <p:txBody>
          <a:bodyPr/>
          <a:lstStyle/>
          <a:p>
            <a:pPr>
              <a:defRPr/>
            </a:pPr>
            <a:endParaRPr/>
          </a:p>
        </p:txBody>
      </p:sp>
      <p:sp>
        <p:nvSpPr>
          <p:cNvPr id="804073827" name="Slide Number Placeholder 3"/>
          <p:cNvSpPr>
            <a:spLocks noGrp="1"/>
          </p:cNvSpPr>
          <p:nvPr>
            <p:ph type="sldNum" sz="quarter" idx="10"/>
          </p:nvPr>
        </p:nvSpPr>
        <p:spPr bwMode="auto"/>
        <p:txBody>
          <a:bodyPr/>
          <a:lstStyle/>
          <a:p>
            <a:pPr>
              <a:defRPr/>
            </a:pPr>
            <a:fld id="{C2244D3F-502D-6362-D12A-00F02FD235EE}" type="slidenum">
              <a:rP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57240850" name="Slide Image Placeholder 1"/>
          <p:cNvSpPr>
            <a:spLocks noGrp="1" noRot="1" noChangeAspect="1"/>
          </p:cNvSpPr>
          <p:nvPr>
            <p:ph type="sldImg"/>
          </p:nvPr>
        </p:nvSpPr>
        <p:spPr bwMode="auto"/>
      </p:sp>
      <p:sp>
        <p:nvSpPr>
          <p:cNvPr id="1034747980" name="Notes Placeholder 2"/>
          <p:cNvSpPr>
            <a:spLocks noGrp="1"/>
          </p:cNvSpPr>
          <p:nvPr>
            <p:ph type="body" idx="1"/>
          </p:nvPr>
        </p:nvSpPr>
        <p:spPr bwMode="auto"/>
        <p:txBody>
          <a:bodyPr/>
          <a:lstStyle/>
          <a:p>
            <a:pPr>
              <a:defRPr/>
            </a:pPr>
            <a:endParaRPr/>
          </a:p>
        </p:txBody>
      </p:sp>
      <p:sp>
        <p:nvSpPr>
          <p:cNvPr id="1701277551" name="Slide Number Placeholder 3"/>
          <p:cNvSpPr>
            <a:spLocks noGrp="1"/>
          </p:cNvSpPr>
          <p:nvPr>
            <p:ph type="sldNum" sz="quarter" idx="10"/>
          </p:nvPr>
        </p:nvSpPr>
        <p:spPr bwMode="auto"/>
        <p:txBody>
          <a:bodyPr/>
          <a:lstStyle/>
          <a:p>
            <a:pPr>
              <a:defRPr/>
            </a:pPr>
            <a:fld id="{713A9984-0A36-4480-0FFC-51B23AAA5CED}" type="slidenum">
              <a:r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97442684" name="Slide Image Placeholder 1"/>
          <p:cNvSpPr>
            <a:spLocks noGrp="1" noRot="1" noChangeAspect="1"/>
          </p:cNvSpPr>
          <p:nvPr>
            <p:ph type="sldImg"/>
          </p:nvPr>
        </p:nvSpPr>
        <p:spPr bwMode="auto"/>
      </p:sp>
      <p:sp>
        <p:nvSpPr>
          <p:cNvPr id="1302310519" name="Notes Placeholder 2"/>
          <p:cNvSpPr>
            <a:spLocks noGrp="1"/>
          </p:cNvSpPr>
          <p:nvPr>
            <p:ph type="body" idx="1"/>
          </p:nvPr>
        </p:nvSpPr>
        <p:spPr bwMode="auto"/>
        <p:txBody>
          <a:bodyPr/>
          <a:lstStyle/>
          <a:p>
            <a:pPr>
              <a:defRPr/>
            </a:pPr>
            <a:endParaRPr/>
          </a:p>
        </p:txBody>
      </p:sp>
      <p:sp>
        <p:nvSpPr>
          <p:cNvPr id="234790221" name="Slide Number Placeholder 3"/>
          <p:cNvSpPr>
            <a:spLocks noGrp="1"/>
          </p:cNvSpPr>
          <p:nvPr>
            <p:ph type="sldNum" sz="quarter" idx="10"/>
          </p:nvPr>
        </p:nvSpPr>
        <p:spPr bwMode="auto"/>
        <p:txBody>
          <a:bodyPr/>
          <a:lstStyle/>
          <a:p>
            <a:pPr>
              <a:defRPr/>
            </a:pPr>
            <a:fld id="{A42EA6A7-4FE7-8107-B0F4-8303CE33A392}" type="slidenum">
              <a:r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8092839" name="Slide Image Placeholder 1"/>
          <p:cNvSpPr>
            <a:spLocks noGrp="1" noRot="1" noChangeAspect="1"/>
          </p:cNvSpPr>
          <p:nvPr>
            <p:ph type="sldImg"/>
          </p:nvPr>
        </p:nvSpPr>
        <p:spPr bwMode="auto"/>
      </p:sp>
      <p:sp>
        <p:nvSpPr>
          <p:cNvPr id="956772749" name="Notes Placeholder 2"/>
          <p:cNvSpPr>
            <a:spLocks noGrp="1"/>
          </p:cNvSpPr>
          <p:nvPr>
            <p:ph type="body" idx="1"/>
          </p:nvPr>
        </p:nvSpPr>
        <p:spPr bwMode="auto"/>
        <p:txBody>
          <a:bodyPr/>
          <a:lstStyle/>
          <a:p>
            <a:pPr>
              <a:defRPr/>
            </a:pPr>
            <a:endParaRPr/>
          </a:p>
        </p:txBody>
      </p:sp>
      <p:sp>
        <p:nvSpPr>
          <p:cNvPr id="1597456188" name="Slide Number Placeholder 3"/>
          <p:cNvSpPr>
            <a:spLocks noGrp="1"/>
          </p:cNvSpPr>
          <p:nvPr>
            <p:ph type="sldNum" sz="quarter" idx="10"/>
          </p:nvPr>
        </p:nvSpPr>
        <p:spPr bwMode="auto"/>
        <p:txBody>
          <a:bodyPr/>
          <a:lstStyle/>
          <a:p>
            <a:pPr>
              <a:defRPr/>
            </a:pPr>
            <a:fld id="{F97B455A-3532-A120-69F3-02425227AE73}" type="slidenum">
              <a:r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27604942" name="Slide Image Placeholder 1"/>
          <p:cNvSpPr>
            <a:spLocks noGrp="1" noRot="1" noChangeAspect="1"/>
          </p:cNvSpPr>
          <p:nvPr>
            <p:ph type="sldImg"/>
          </p:nvPr>
        </p:nvSpPr>
        <p:spPr bwMode="auto"/>
      </p:sp>
      <p:sp>
        <p:nvSpPr>
          <p:cNvPr id="751175092" name="Notes Placeholder 2"/>
          <p:cNvSpPr>
            <a:spLocks noGrp="1"/>
          </p:cNvSpPr>
          <p:nvPr>
            <p:ph type="body" idx="1"/>
          </p:nvPr>
        </p:nvSpPr>
        <p:spPr bwMode="auto"/>
        <p:txBody>
          <a:bodyPr/>
          <a:lstStyle/>
          <a:p>
            <a:pPr>
              <a:defRPr/>
            </a:pPr>
            <a:endParaRPr/>
          </a:p>
        </p:txBody>
      </p:sp>
      <p:sp>
        <p:nvSpPr>
          <p:cNvPr id="1807709467" name="Slide Number Placeholder 3"/>
          <p:cNvSpPr>
            <a:spLocks noGrp="1"/>
          </p:cNvSpPr>
          <p:nvPr>
            <p:ph type="sldNum" sz="quarter" idx="10"/>
          </p:nvPr>
        </p:nvSpPr>
        <p:spPr bwMode="auto"/>
        <p:txBody>
          <a:bodyPr/>
          <a:lstStyle/>
          <a:p>
            <a:pPr>
              <a:defRPr/>
            </a:pPr>
            <a:fld id="{D6B986BA-54E2-A0BE-D6FC-2F606F872148}" type="slidenum">
              <a:r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88069937" name="Slide Image Placeholder 1"/>
          <p:cNvSpPr>
            <a:spLocks noGrp="1" noRot="1" noChangeAspect="1"/>
          </p:cNvSpPr>
          <p:nvPr>
            <p:ph type="sldImg"/>
          </p:nvPr>
        </p:nvSpPr>
        <p:spPr bwMode="auto"/>
      </p:sp>
      <p:sp>
        <p:nvSpPr>
          <p:cNvPr id="961951774" name="Notes Placeholder 2"/>
          <p:cNvSpPr>
            <a:spLocks noGrp="1"/>
          </p:cNvSpPr>
          <p:nvPr>
            <p:ph type="body" idx="1"/>
          </p:nvPr>
        </p:nvSpPr>
        <p:spPr bwMode="auto"/>
        <p:txBody>
          <a:bodyPr/>
          <a:lstStyle/>
          <a:p>
            <a:pPr>
              <a:defRPr/>
            </a:pPr>
            <a:endParaRPr/>
          </a:p>
        </p:txBody>
      </p:sp>
      <p:sp>
        <p:nvSpPr>
          <p:cNvPr id="1389194446" name="Slide Number Placeholder 3"/>
          <p:cNvSpPr>
            <a:spLocks noGrp="1"/>
          </p:cNvSpPr>
          <p:nvPr>
            <p:ph type="sldNum" sz="quarter" idx="10"/>
          </p:nvPr>
        </p:nvSpPr>
        <p:spPr bwMode="auto"/>
        <p:txBody>
          <a:bodyPr/>
          <a:lstStyle/>
          <a:p>
            <a:pPr>
              <a:defRPr/>
            </a:pPr>
            <a:fld id="{5F1AD3A0-AA19-A952-7495-AAEC2D6EC4CB}" type="slidenum">
              <a:rP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31998752" name="Slide Image Placeholder 1"/>
          <p:cNvSpPr>
            <a:spLocks noGrp="1" noRot="1" noChangeAspect="1"/>
          </p:cNvSpPr>
          <p:nvPr>
            <p:ph type="sldImg"/>
          </p:nvPr>
        </p:nvSpPr>
        <p:spPr bwMode="auto"/>
      </p:sp>
      <p:sp>
        <p:nvSpPr>
          <p:cNvPr id="873677912" name="Notes Placeholder 2"/>
          <p:cNvSpPr>
            <a:spLocks noGrp="1"/>
          </p:cNvSpPr>
          <p:nvPr>
            <p:ph type="body" idx="1"/>
          </p:nvPr>
        </p:nvSpPr>
        <p:spPr bwMode="auto"/>
        <p:txBody>
          <a:bodyPr/>
          <a:lstStyle/>
          <a:p>
            <a:pPr>
              <a:defRPr/>
            </a:pPr>
            <a:endParaRPr/>
          </a:p>
        </p:txBody>
      </p:sp>
      <p:sp>
        <p:nvSpPr>
          <p:cNvPr id="511209013" name="Slide Number Placeholder 3"/>
          <p:cNvSpPr>
            <a:spLocks noGrp="1"/>
          </p:cNvSpPr>
          <p:nvPr>
            <p:ph type="sldNum" sz="quarter" idx="10"/>
          </p:nvPr>
        </p:nvSpPr>
        <p:spPr bwMode="auto"/>
        <p:txBody>
          <a:bodyPr/>
          <a:lstStyle/>
          <a:p>
            <a:pPr>
              <a:defRPr/>
            </a:pPr>
            <a:fld id="{7A4E5FB1-CCC3-99FB-569D-F4E294D56AFB}" type="slidenum">
              <a:rP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78098582" name="Slide Image Placeholder 1"/>
          <p:cNvSpPr>
            <a:spLocks noGrp="1" noRot="1" noChangeAspect="1"/>
          </p:cNvSpPr>
          <p:nvPr>
            <p:ph type="sldImg"/>
          </p:nvPr>
        </p:nvSpPr>
        <p:spPr bwMode="auto"/>
      </p:sp>
      <p:sp>
        <p:nvSpPr>
          <p:cNvPr id="1268252224" name="Notes Placeholder 2"/>
          <p:cNvSpPr>
            <a:spLocks noGrp="1"/>
          </p:cNvSpPr>
          <p:nvPr>
            <p:ph type="body" idx="1"/>
          </p:nvPr>
        </p:nvSpPr>
        <p:spPr bwMode="auto"/>
        <p:txBody>
          <a:bodyPr/>
          <a:lstStyle/>
          <a:p>
            <a:pPr>
              <a:defRPr/>
            </a:pPr>
            <a:endParaRPr/>
          </a:p>
        </p:txBody>
      </p:sp>
      <p:sp>
        <p:nvSpPr>
          <p:cNvPr id="339157173" name="Slide Number Placeholder 3"/>
          <p:cNvSpPr>
            <a:spLocks noGrp="1"/>
          </p:cNvSpPr>
          <p:nvPr>
            <p:ph type="sldNum" sz="quarter" idx="10"/>
          </p:nvPr>
        </p:nvSpPr>
        <p:spPr bwMode="auto"/>
        <p:txBody>
          <a:bodyPr/>
          <a:lstStyle/>
          <a:p>
            <a:pPr>
              <a:defRPr/>
            </a:pPr>
            <a:fld id="{B04AE035-3EF1-4453-497A-8BB8E9AFC0E2}" type="slidenum">
              <a:rP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4712467" name="Slide Image Placeholder 1"/>
          <p:cNvSpPr>
            <a:spLocks noGrp="1" noRot="1" noChangeAspect="1"/>
          </p:cNvSpPr>
          <p:nvPr>
            <p:ph type="sldImg"/>
          </p:nvPr>
        </p:nvSpPr>
        <p:spPr bwMode="auto"/>
      </p:sp>
      <p:sp>
        <p:nvSpPr>
          <p:cNvPr id="307730374" name="Notes Placeholder 2"/>
          <p:cNvSpPr>
            <a:spLocks noGrp="1"/>
          </p:cNvSpPr>
          <p:nvPr>
            <p:ph type="body" idx="1"/>
          </p:nvPr>
        </p:nvSpPr>
        <p:spPr bwMode="auto"/>
        <p:txBody>
          <a:bodyPr/>
          <a:lstStyle/>
          <a:p>
            <a:pPr>
              <a:defRPr/>
            </a:pPr>
            <a:endParaRPr/>
          </a:p>
        </p:txBody>
      </p:sp>
      <p:sp>
        <p:nvSpPr>
          <p:cNvPr id="1481677084" name="Slide Number Placeholder 3"/>
          <p:cNvSpPr>
            <a:spLocks noGrp="1"/>
          </p:cNvSpPr>
          <p:nvPr>
            <p:ph type="sldNum" sz="quarter" idx="10"/>
          </p:nvPr>
        </p:nvSpPr>
        <p:spPr bwMode="auto"/>
        <p:txBody>
          <a:bodyPr/>
          <a:lstStyle/>
          <a:p>
            <a:pPr>
              <a:defRPr/>
            </a:pPr>
            <a:fld id="{6440CF1A-B53A-2F21-2C80-0281A8942722}" type="slidenum">
              <a:rP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19360418" name="Slide Image Placeholder 1"/>
          <p:cNvSpPr>
            <a:spLocks noGrp="1" noRot="1" noChangeAspect="1"/>
          </p:cNvSpPr>
          <p:nvPr>
            <p:ph type="sldImg"/>
          </p:nvPr>
        </p:nvSpPr>
        <p:spPr bwMode="auto"/>
      </p:sp>
      <p:sp>
        <p:nvSpPr>
          <p:cNvPr id="1955393698" name="Notes Placeholder 2"/>
          <p:cNvSpPr>
            <a:spLocks noGrp="1"/>
          </p:cNvSpPr>
          <p:nvPr>
            <p:ph type="body" idx="1"/>
          </p:nvPr>
        </p:nvSpPr>
        <p:spPr bwMode="auto"/>
        <p:txBody>
          <a:bodyPr/>
          <a:lstStyle/>
          <a:p>
            <a:pPr>
              <a:defRPr/>
            </a:pPr>
            <a:endParaRPr/>
          </a:p>
        </p:txBody>
      </p:sp>
      <p:sp>
        <p:nvSpPr>
          <p:cNvPr id="82384297" name="Slide Number Placeholder 3"/>
          <p:cNvSpPr>
            <a:spLocks noGrp="1"/>
          </p:cNvSpPr>
          <p:nvPr>
            <p:ph type="sldNum" sz="quarter" idx="10"/>
          </p:nvPr>
        </p:nvSpPr>
        <p:spPr bwMode="auto"/>
        <p:txBody>
          <a:bodyPr/>
          <a:lstStyle/>
          <a:p>
            <a:pPr>
              <a:defRPr/>
            </a:pPr>
            <a:fld id="{BC9DA023-C961-8690-FF0F-EB11E993FF9B}" type="slidenum">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90232636" name="Slide Image Placeholder 1"/>
          <p:cNvSpPr>
            <a:spLocks noGrp="1" noRot="1" noChangeAspect="1"/>
          </p:cNvSpPr>
          <p:nvPr>
            <p:ph type="sldImg"/>
          </p:nvPr>
        </p:nvSpPr>
        <p:spPr bwMode="auto"/>
      </p:sp>
      <p:sp>
        <p:nvSpPr>
          <p:cNvPr id="640872948" name="Notes Placeholder 2"/>
          <p:cNvSpPr>
            <a:spLocks noGrp="1"/>
          </p:cNvSpPr>
          <p:nvPr>
            <p:ph type="body" idx="1"/>
          </p:nvPr>
        </p:nvSpPr>
        <p:spPr bwMode="auto"/>
        <p:txBody>
          <a:bodyPr/>
          <a:lstStyle/>
          <a:p>
            <a:pPr>
              <a:defRPr/>
            </a:pPr>
            <a:endParaRPr/>
          </a:p>
        </p:txBody>
      </p:sp>
      <p:sp>
        <p:nvSpPr>
          <p:cNvPr id="1900404891" name="Slide Number Placeholder 3"/>
          <p:cNvSpPr>
            <a:spLocks noGrp="1"/>
          </p:cNvSpPr>
          <p:nvPr>
            <p:ph type="sldNum" sz="quarter" idx="10"/>
          </p:nvPr>
        </p:nvSpPr>
        <p:spPr bwMode="auto"/>
        <p:txBody>
          <a:bodyPr/>
          <a:lstStyle/>
          <a:p>
            <a:pPr>
              <a:defRPr/>
            </a:pPr>
            <a:fld id="{52C7A38D-F912-39C8-B092-6263E801285F}" type="slidenum">
              <a:rP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6427775" name="Slide Image Placeholder 1"/>
          <p:cNvSpPr>
            <a:spLocks noGrp="1" noRot="1" noChangeAspect="1"/>
          </p:cNvSpPr>
          <p:nvPr>
            <p:ph type="sldImg"/>
          </p:nvPr>
        </p:nvSpPr>
        <p:spPr bwMode="auto"/>
      </p:sp>
      <p:sp>
        <p:nvSpPr>
          <p:cNvPr id="920303786" name="Notes Placeholder 2"/>
          <p:cNvSpPr>
            <a:spLocks noGrp="1"/>
          </p:cNvSpPr>
          <p:nvPr>
            <p:ph type="body" idx="1"/>
          </p:nvPr>
        </p:nvSpPr>
        <p:spPr bwMode="auto"/>
        <p:txBody>
          <a:bodyPr/>
          <a:lstStyle/>
          <a:p>
            <a:pPr>
              <a:defRPr/>
            </a:pPr>
            <a:endParaRPr/>
          </a:p>
        </p:txBody>
      </p:sp>
      <p:sp>
        <p:nvSpPr>
          <p:cNvPr id="36451776" name="Slide Number Placeholder 3"/>
          <p:cNvSpPr>
            <a:spLocks noGrp="1"/>
          </p:cNvSpPr>
          <p:nvPr>
            <p:ph type="sldNum" sz="quarter" idx="10"/>
          </p:nvPr>
        </p:nvSpPr>
        <p:spPr bwMode="auto"/>
        <p:txBody>
          <a:bodyPr/>
          <a:lstStyle/>
          <a:p>
            <a:pPr>
              <a:defRPr/>
            </a:pPr>
            <a:fld id="{8A2A4A80-E5DD-9D06-85AC-127F82FE61CA}" type="slidenum">
              <a:rP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9576778" name="Slide Image Placeholder 1"/>
          <p:cNvSpPr>
            <a:spLocks noGrp="1" noRot="1" noChangeAspect="1"/>
          </p:cNvSpPr>
          <p:nvPr>
            <p:ph type="sldImg"/>
          </p:nvPr>
        </p:nvSpPr>
        <p:spPr bwMode="auto"/>
      </p:sp>
      <p:sp>
        <p:nvSpPr>
          <p:cNvPr id="968090376" name="Notes Placeholder 2"/>
          <p:cNvSpPr>
            <a:spLocks noGrp="1"/>
          </p:cNvSpPr>
          <p:nvPr>
            <p:ph type="body" idx="1"/>
          </p:nvPr>
        </p:nvSpPr>
        <p:spPr bwMode="auto"/>
        <p:txBody>
          <a:bodyPr/>
          <a:lstStyle/>
          <a:p>
            <a:pPr>
              <a:defRPr/>
            </a:pPr>
            <a:endParaRPr/>
          </a:p>
        </p:txBody>
      </p:sp>
      <p:sp>
        <p:nvSpPr>
          <p:cNvPr id="1083258589" name="Slide Number Placeholder 3"/>
          <p:cNvSpPr>
            <a:spLocks noGrp="1"/>
          </p:cNvSpPr>
          <p:nvPr>
            <p:ph type="sldNum" sz="quarter" idx="10"/>
          </p:nvPr>
        </p:nvSpPr>
        <p:spPr bwMode="auto"/>
        <p:txBody>
          <a:bodyPr/>
          <a:lstStyle/>
          <a:p>
            <a:pPr>
              <a:defRPr/>
            </a:pPr>
            <a:fld id="{C9BD2A79-5B75-9477-27F4-72C3456C6D55}" type="slidenum">
              <a:rP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94998888" name="Slide Image Placeholder 1"/>
          <p:cNvSpPr>
            <a:spLocks noGrp="1" noRot="1" noChangeAspect="1"/>
          </p:cNvSpPr>
          <p:nvPr>
            <p:ph type="sldImg"/>
          </p:nvPr>
        </p:nvSpPr>
        <p:spPr bwMode="auto"/>
      </p:sp>
      <p:sp>
        <p:nvSpPr>
          <p:cNvPr id="1883834098" name="Notes Placeholder 2"/>
          <p:cNvSpPr>
            <a:spLocks noGrp="1"/>
          </p:cNvSpPr>
          <p:nvPr>
            <p:ph type="body" idx="1"/>
          </p:nvPr>
        </p:nvSpPr>
        <p:spPr bwMode="auto"/>
        <p:txBody>
          <a:bodyPr/>
          <a:lstStyle/>
          <a:p>
            <a:pPr>
              <a:defRPr/>
            </a:pPr>
            <a:endParaRPr/>
          </a:p>
        </p:txBody>
      </p:sp>
      <p:sp>
        <p:nvSpPr>
          <p:cNvPr id="705769483" name="Slide Number Placeholder 3"/>
          <p:cNvSpPr>
            <a:spLocks noGrp="1"/>
          </p:cNvSpPr>
          <p:nvPr>
            <p:ph type="sldNum" sz="quarter" idx="10"/>
          </p:nvPr>
        </p:nvSpPr>
        <p:spPr bwMode="auto"/>
        <p:txBody>
          <a:bodyPr/>
          <a:lstStyle/>
          <a:p>
            <a:pPr>
              <a:defRPr/>
            </a:pPr>
            <a:fld id="{C8CE8337-1A6F-F539-0576-8388C9FBACD4}" type="slidenum">
              <a:rP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06301591" name="Slide Image Placeholder 1"/>
          <p:cNvSpPr>
            <a:spLocks noGrp="1" noRot="1" noChangeAspect="1"/>
          </p:cNvSpPr>
          <p:nvPr>
            <p:ph type="sldImg"/>
          </p:nvPr>
        </p:nvSpPr>
        <p:spPr bwMode="auto"/>
      </p:sp>
      <p:sp>
        <p:nvSpPr>
          <p:cNvPr id="1130899556" name="Notes Placeholder 2"/>
          <p:cNvSpPr>
            <a:spLocks noGrp="1"/>
          </p:cNvSpPr>
          <p:nvPr>
            <p:ph type="body" idx="1"/>
          </p:nvPr>
        </p:nvSpPr>
        <p:spPr bwMode="auto"/>
        <p:txBody>
          <a:bodyPr/>
          <a:lstStyle/>
          <a:p>
            <a:pPr>
              <a:defRPr/>
            </a:pPr>
            <a:endParaRPr/>
          </a:p>
        </p:txBody>
      </p:sp>
      <p:sp>
        <p:nvSpPr>
          <p:cNvPr id="1912392465" name="Slide Number Placeholder 3"/>
          <p:cNvSpPr>
            <a:spLocks noGrp="1"/>
          </p:cNvSpPr>
          <p:nvPr>
            <p:ph type="sldNum" sz="quarter" idx="10"/>
          </p:nvPr>
        </p:nvSpPr>
        <p:spPr bwMode="auto"/>
        <p:txBody>
          <a:bodyPr/>
          <a:lstStyle/>
          <a:p>
            <a:pPr>
              <a:defRPr/>
            </a:pPr>
            <a:fld id="{96BE93B9-AAC1-F293-3DDD-1909A0A1417C}" type="slidenum">
              <a:rP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28333205" name="Slide Image Placeholder 1"/>
          <p:cNvSpPr>
            <a:spLocks noGrp="1" noRot="1" noChangeAspect="1"/>
          </p:cNvSpPr>
          <p:nvPr>
            <p:ph type="sldImg"/>
          </p:nvPr>
        </p:nvSpPr>
        <p:spPr bwMode="auto"/>
      </p:sp>
      <p:sp>
        <p:nvSpPr>
          <p:cNvPr id="952472300" name="Notes Placeholder 2"/>
          <p:cNvSpPr>
            <a:spLocks noGrp="1"/>
          </p:cNvSpPr>
          <p:nvPr>
            <p:ph type="body" idx="1"/>
          </p:nvPr>
        </p:nvSpPr>
        <p:spPr bwMode="auto"/>
        <p:txBody>
          <a:bodyPr/>
          <a:lstStyle/>
          <a:p>
            <a:pPr>
              <a:defRPr/>
            </a:pPr>
            <a:endParaRPr/>
          </a:p>
        </p:txBody>
      </p:sp>
      <p:sp>
        <p:nvSpPr>
          <p:cNvPr id="1689499157" name="Slide Number Placeholder 3"/>
          <p:cNvSpPr>
            <a:spLocks noGrp="1"/>
          </p:cNvSpPr>
          <p:nvPr>
            <p:ph type="sldNum" sz="quarter" idx="10"/>
          </p:nvPr>
        </p:nvSpPr>
        <p:spPr bwMode="auto"/>
        <p:txBody>
          <a:bodyPr/>
          <a:lstStyle/>
          <a:p>
            <a:pPr>
              <a:defRPr/>
            </a:pPr>
            <a:fld id="{031DE3B9-4F5C-E7A9-ABDB-93A32BA8097D}" type="slidenum">
              <a:r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01093137" name="Slide Image Placeholder 1"/>
          <p:cNvSpPr>
            <a:spLocks noGrp="1" noRot="1" noChangeAspect="1"/>
          </p:cNvSpPr>
          <p:nvPr>
            <p:ph type="sldImg"/>
          </p:nvPr>
        </p:nvSpPr>
        <p:spPr bwMode="auto"/>
      </p:sp>
      <p:sp>
        <p:nvSpPr>
          <p:cNvPr id="1712053799" name="Notes Placeholder 2"/>
          <p:cNvSpPr>
            <a:spLocks noGrp="1"/>
          </p:cNvSpPr>
          <p:nvPr>
            <p:ph type="body" idx="1"/>
          </p:nvPr>
        </p:nvSpPr>
        <p:spPr bwMode="auto"/>
        <p:txBody>
          <a:bodyPr/>
          <a:lstStyle/>
          <a:p>
            <a:pPr>
              <a:defRPr/>
            </a:pPr>
            <a:endParaRPr/>
          </a:p>
        </p:txBody>
      </p:sp>
      <p:sp>
        <p:nvSpPr>
          <p:cNvPr id="1255525705" name="Slide Number Placeholder 3"/>
          <p:cNvSpPr>
            <a:spLocks noGrp="1"/>
          </p:cNvSpPr>
          <p:nvPr>
            <p:ph type="sldNum" sz="quarter" idx="10"/>
          </p:nvPr>
        </p:nvSpPr>
        <p:spPr bwMode="auto"/>
        <p:txBody>
          <a:bodyPr/>
          <a:lstStyle/>
          <a:p>
            <a:pPr>
              <a:defRPr/>
            </a:pPr>
            <a:fld id="{D133DEC5-487B-CC5E-DD3D-15A55A3385CD}" type="slidenum">
              <a:rP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40161979" name="Slide Image Placeholder 1"/>
          <p:cNvSpPr>
            <a:spLocks noGrp="1" noRot="1" noChangeAspect="1"/>
          </p:cNvSpPr>
          <p:nvPr>
            <p:ph type="sldImg"/>
          </p:nvPr>
        </p:nvSpPr>
        <p:spPr bwMode="auto"/>
      </p:sp>
      <p:sp>
        <p:nvSpPr>
          <p:cNvPr id="1657678271" name="Notes Placeholder 2"/>
          <p:cNvSpPr>
            <a:spLocks noGrp="1"/>
          </p:cNvSpPr>
          <p:nvPr>
            <p:ph type="body" idx="1"/>
          </p:nvPr>
        </p:nvSpPr>
        <p:spPr bwMode="auto"/>
        <p:txBody>
          <a:bodyPr/>
          <a:lstStyle/>
          <a:p>
            <a:pPr>
              <a:defRPr/>
            </a:pPr>
            <a:endParaRPr/>
          </a:p>
        </p:txBody>
      </p:sp>
      <p:sp>
        <p:nvSpPr>
          <p:cNvPr id="1287194170" name="Slide Number Placeholder 3"/>
          <p:cNvSpPr>
            <a:spLocks noGrp="1"/>
          </p:cNvSpPr>
          <p:nvPr>
            <p:ph type="sldNum" sz="quarter" idx="10"/>
          </p:nvPr>
        </p:nvSpPr>
        <p:spPr bwMode="auto"/>
        <p:txBody>
          <a:bodyPr/>
          <a:lstStyle/>
          <a:p>
            <a:pPr>
              <a:defRPr/>
            </a:pPr>
            <a:fld id="{47907752-8845-65DA-05A9-B9A38115F33A}" type="slidenum">
              <a:rP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44366319" name="Slide Image Placeholder 1"/>
          <p:cNvSpPr>
            <a:spLocks noGrp="1" noRot="1" noChangeAspect="1"/>
          </p:cNvSpPr>
          <p:nvPr>
            <p:ph type="sldImg"/>
          </p:nvPr>
        </p:nvSpPr>
        <p:spPr bwMode="auto"/>
      </p:sp>
      <p:sp>
        <p:nvSpPr>
          <p:cNvPr id="1488671677" name="Notes Placeholder 2"/>
          <p:cNvSpPr>
            <a:spLocks noGrp="1"/>
          </p:cNvSpPr>
          <p:nvPr>
            <p:ph type="body" idx="1"/>
          </p:nvPr>
        </p:nvSpPr>
        <p:spPr bwMode="auto"/>
        <p:txBody>
          <a:bodyPr/>
          <a:lstStyle/>
          <a:p>
            <a:pPr>
              <a:defRPr/>
            </a:pPr>
            <a:endParaRPr/>
          </a:p>
        </p:txBody>
      </p:sp>
      <p:sp>
        <p:nvSpPr>
          <p:cNvPr id="1804509364" name="Slide Number Placeholder 3"/>
          <p:cNvSpPr>
            <a:spLocks noGrp="1"/>
          </p:cNvSpPr>
          <p:nvPr>
            <p:ph type="sldNum" sz="quarter" idx="10"/>
          </p:nvPr>
        </p:nvSpPr>
        <p:spPr bwMode="auto"/>
        <p:txBody>
          <a:bodyPr/>
          <a:lstStyle/>
          <a:p>
            <a:pPr>
              <a:defRPr/>
            </a:pPr>
            <a:fld id="{215635F1-A0B4-310C-D683-99B110464049}" type="slidenum">
              <a:rP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00365834" name="Slide Image Placeholder 1"/>
          <p:cNvSpPr>
            <a:spLocks noGrp="1" noRot="1" noChangeAspect="1"/>
          </p:cNvSpPr>
          <p:nvPr>
            <p:ph type="sldImg"/>
          </p:nvPr>
        </p:nvSpPr>
        <p:spPr bwMode="auto"/>
      </p:sp>
      <p:sp>
        <p:nvSpPr>
          <p:cNvPr id="1631271430" name="Notes Placeholder 2"/>
          <p:cNvSpPr>
            <a:spLocks noGrp="1"/>
          </p:cNvSpPr>
          <p:nvPr>
            <p:ph type="body" idx="1"/>
          </p:nvPr>
        </p:nvSpPr>
        <p:spPr bwMode="auto"/>
        <p:txBody>
          <a:bodyPr/>
          <a:lstStyle/>
          <a:p>
            <a:pPr>
              <a:defRPr/>
            </a:pPr>
            <a:endParaRPr/>
          </a:p>
        </p:txBody>
      </p:sp>
      <p:sp>
        <p:nvSpPr>
          <p:cNvPr id="1443837049" name="Slide Number Placeholder 3"/>
          <p:cNvSpPr>
            <a:spLocks noGrp="1"/>
          </p:cNvSpPr>
          <p:nvPr>
            <p:ph type="sldNum" sz="quarter" idx="10"/>
          </p:nvPr>
        </p:nvSpPr>
        <p:spPr bwMode="auto"/>
        <p:txBody>
          <a:bodyPr/>
          <a:lstStyle/>
          <a:p>
            <a:pPr>
              <a:defRPr/>
            </a:pPr>
            <a:fld id="{24A5019C-55B1-6E8B-D439-23F95C28EB6D}" type="slidenum">
              <a:rP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68818331" name="Slide Image Placeholder 1"/>
          <p:cNvSpPr>
            <a:spLocks noGrp="1" noRot="1" noChangeAspect="1"/>
          </p:cNvSpPr>
          <p:nvPr>
            <p:ph type="sldImg"/>
          </p:nvPr>
        </p:nvSpPr>
        <p:spPr bwMode="auto"/>
      </p:sp>
      <p:sp>
        <p:nvSpPr>
          <p:cNvPr id="913763295" name="Notes Placeholder 2"/>
          <p:cNvSpPr>
            <a:spLocks noGrp="1"/>
          </p:cNvSpPr>
          <p:nvPr>
            <p:ph type="body" idx="1"/>
          </p:nvPr>
        </p:nvSpPr>
        <p:spPr bwMode="auto"/>
        <p:txBody>
          <a:bodyPr/>
          <a:lstStyle/>
          <a:p>
            <a:pPr>
              <a:defRPr/>
            </a:pPr>
            <a:endParaRPr/>
          </a:p>
        </p:txBody>
      </p:sp>
      <p:sp>
        <p:nvSpPr>
          <p:cNvPr id="1259411944" name="Slide Number Placeholder 3"/>
          <p:cNvSpPr>
            <a:spLocks noGrp="1"/>
          </p:cNvSpPr>
          <p:nvPr>
            <p:ph type="sldNum" sz="quarter" idx="10"/>
          </p:nvPr>
        </p:nvSpPr>
        <p:spPr bwMode="auto"/>
        <p:txBody>
          <a:bodyPr/>
          <a:lstStyle/>
          <a:p>
            <a:pPr>
              <a:defRPr/>
            </a:pPr>
            <a:fld id="{E3952FEB-AE6C-9B7B-18D5-3B7F10C9C43F}" type="slidenum">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76482150" name="Slide Image Placeholder 1"/>
          <p:cNvSpPr>
            <a:spLocks noGrp="1" noRot="1" noChangeAspect="1"/>
          </p:cNvSpPr>
          <p:nvPr>
            <p:ph type="sldImg"/>
          </p:nvPr>
        </p:nvSpPr>
        <p:spPr bwMode="auto"/>
      </p:sp>
      <p:sp>
        <p:nvSpPr>
          <p:cNvPr id="1802946970" name="Notes Placeholder 2"/>
          <p:cNvSpPr>
            <a:spLocks noGrp="1"/>
          </p:cNvSpPr>
          <p:nvPr>
            <p:ph type="body" idx="1"/>
          </p:nvPr>
        </p:nvSpPr>
        <p:spPr bwMode="auto"/>
        <p:txBody>
          <a:bodyPr/>
          <a:lstStyle/>
          <a:p>
            <a:pPr>
              <a:defRPr/>
            </a:pPr>
            <a:endParaRPr/>
          </a:p>
        </p:txBody>
      </p:sp>
      <p:sp>
        <p:nvSpPr>
          <p:cNvPr id="1422431195" name="Slide Number Placeholder 3"/>
          <p:cNvSpPr>
            <a:spLocks noGrp="1"/>
          </p:cNvSpPr>
          <p:nvPr>
            <p:ph type="sldNum" sz="quarter" idx="10"/>
          </p:nvPr>
        </p:nvSpPr>
        <p:spPr bwMode="auto"/>
        <p:txBody>
          <a:bodyPr/>
          <a:lstStyle/>
          <a:p>
            <a:pPr>
              <a:defRPr/>
            </a:pPr>
            <a:fld id="{3FE0EA40-9377-3FC7-1443-EAAB5FB493F3}" type="slidenum">
              <a:rP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4076104" name="Slide Image Placeholder 1"/>
          <p:cNvSpPr>
            <a:spLocks noGrp="1" noRot="1" noChangeAspect="1"/>
          </p:cNvSpPr>
          <p:nvPr>
            <p:ph type="sldImg"/>
          </p:nvPr>
        </p:nvSpPr>
        <p:spPr bwMode="auto"/>
      </p:sp>
      <p:sp>
        <p:nvSpPr>
          <p:cNvPr id="128019771" name="Notes Placeholder 2"/>
          <p:cNvSpPr>
            <a:spLocks noGrp="1"/>
          </p:cNvSpPr>
          <p:nvPr>
            <p:ph type="body" idx="1"/>
          </p:nvPr>
        </p:nvSpPr>
        <p:spPr bwMode="auto"/>
        <p:txBody>
          <a:bodyPr/>
          <a:lstStyle/>
          <a:p>
            <a:pPr>
              <a:defRPr/>
            </a:pPr>
            <a:endParaRPr/>
          </a:p>
        </p:txBody>
      </p:sp>
      <p:sp>
        <p:nvSpPr>
          <p:cNvPr id="2066394658" name="Slide Number Placeholder 3"/>
          <p:cNvSpPr>
            <a:spLocks noGrp="1"/>
          </p:cNvSpPr>
          <p:nvPr>
            <p:ph type="sldNum" sz="quarter" idx="10"/>
          </p:nvPr>
        </p:nvSpPr>
        <p:spPr bwMode="auto"/>
        <p:txBody>
          <a:bodyPr/>
          <a:lstStyle/>
          <a:p>
            <a:pPr>
              <a:defRPr/>
            </a:pPr>
            <a:fld id="{4CC8597D-3170-384A-3B42-045FFD605721}" type="slidenum">
              <a:rP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70034401" name="Slide Image Placeholder 1"/>
          <p:cNvSpPr>
            <a:spLocks noGrp="1" noRot="1" noChangeAspect="1"/>
          </p:cNvSpPr>
          <p:nvPr>
            <p:ph type="sldImg"/>
          </p:nvPr>
        </p:nvSpPr>
        <p:spPr bwMode="auto"/>
      </p:sp>
      <p:sp>
        <p:nvSpPr>
          <p:cNvPr id="76860749" name="Notes Placeholder 2"/>
          <p:cNvSpPr>
            <a:spLocks noGrp="1"/>
          </p:cNvSpPr>
          <p:nvPr>
            <p:ph type="body" idx="1"/>
          </p:nvPr>
        </p:nvSpPr>
        <p:spPr bwMode="auto"/>
        <p:txBody>
          <a:bodyPr/>
          <a:lstStyle/>
          <a:p>
            <a:pPr>
              <a:defRPr/>
            </a:pPr>
            <a:endParaRPr/>
          </a:p>
        </p:txBody>
      </p:sp>
      <p:sp>
        <p:nvSpPr>
          <p:cNvPr id="1168760639" name="Slide Number Placeholder 3"/>
          <p:cNvSpPr>
            <a:spLocks noGrp="1"/>
          </p:cNvSpPr>
          <p:nvPr>
            <p:ph type="sldNum" sz="quarter" idx="10"/>
          </p:nvPr>
        </p:nvSpPr>
        <p:spPr bwMode="auto"/>
        <p:txBody>
          <a:bodyPr/>
          <a:lstStyle/>
          <a:p>
            <a:pPr>
              <a:defRPr/>
            </a:pPr>
            <a:fld id="{6E7667ED-AC6A-AAA4-AF91-20CD2C276DFA}" type="slidenum">
              <a:rP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7713094" name="Slide Image Placeholder 1"/>
          <p:cNvSpPr>
            <a:spLocks noGrp="1" noRot="1" noChangeAspect="1"/>
          </p:cNvSpPr>
          <p:nvPr>
            <p:ph type="sldImg"/>
          </p:nvPr>
        </p:nvSpPr>
        <p:spPr bwMode="auto"/>
      </p:sp>
      <p:sp>
        <p:nvSpPr>
          <p:cNvPr id="48120420" name="Notes Placeholder 2"/>
          <p:cNvSpPr>
            <a:spLocks noGrp="1"/>
          </p:cNvSpPr>
          <p:nvPr>
            <p:ph type="body" idx="1"/>
          </p:nvPr>
        </p:nvSpPr>
        <p:spPr bwMode="auto"/>
        <p:txBody>
          <a:bodyPr/>
          <a:lstStyle/>
          <a:p>
            <a:pPr>
              <a:defRPr/>
            </a:pPr>
            <a:endParaRPr/>
          </a:p>
        </p:txBody>
      </p:sp>
      <p:sp>
        <p:nvSpPr>
          <p:cNvPr id="1518383009" name="Slide Number Placeholder 3"/>
          <p:cNvSpPr>
            <a:spLocks noGrp="1"/>
          </p:cNvSpPr>
          <p:nvPr>
            <p:ph type="sldNum" sz="quarter" idx="10"/>
          </p:nvPr>
        </p:nvSpPr>
        <p:spPr bwMode="auto"/>
        <p:txBody>
          <a:bodyPr/>
          <a:lstStyle/>
          <a:p>
            <a:pPr>
              <a:defRPr/>
            </a:pPr>
            <a:fld id="{7DE0D47F-6A7A-A5DA-C2A0-7BAF37CE2AC5}" type="slidenum">
              <a:rP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98606878" name="Slide Image Placeholder 1"/>
          <p:cNvSpPr>
            <a:spLocks noGrp="1" noRot="1" noChangeAspect="1"/>
          </p:cNvSpPr>
          <p:nvPr>
            <p:ph type="sldImg"/>
          </p:nvPr>
        </p:nvSpPr>
        <p:spPr bwMode="auto"/>
      </p:sp>
      <p:sp>
        <p:nvSpPr>
          <p:cNvPr id="1029454227" name="Notes Placeholder 2"/>
          <p:cNvSpPr>
            <a:spLocks noGrp="1"/>
          </p:cNvSpPr>
          <p:nvPr>
            <p:ph type="body" idx="1"/>
          </p:nvPr>
        </p:nvSpPr>
        <p:spPr bwMode="auto"/>
        <p:txBody>
          <a:bodyPr/>
          <a:lstStyle/>
          <a:p>
            <a:pPr>
              <a:defRPr/>
            </a:pPr>
            <a:endParaRPr/>
          </a:p>
        </p:txBody>
      </p:sp>
      <p:sp>
        <p:nvSpPr>
          <p:cNvPr id="1253405157" name="Slide Number Placeholder 3"/>
          <p:cNvSpPr>
            <a:spLocks noGrp="1"/>
          </p:cNvSpPr>
          <p:nvPr>
            <p:ph type="sldNum" sz="quarter" idx="10"/>
          </p:nvPr>
        </p:nvSpPr>
        <p:spPr bwMode="auto"/>
        <p:txBody>
          <a:bodyPr/>
          <a:lstStyle/>
          <a:p>
            <a:pPr>
              <a:defRPr/>
            </a:pPr>
            <a:fld id="{C9278C9C-85F8-CA5F-2A89-1903DBF6B547}" type="slidenum">
              <a:rP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04173050" name="Slide Image Placeholder 1"/>
          <p:cNvSpPr>
            <a:spLocks noGrp="1" noRot="1" noChangeAspect="1"/>
          </p:cNvSpPr>
          <p:nvPr>
            <p:ph type="sldImg"/>
          </p:nvPr>
        </p:nvSpPr>
        <p:spPr bwMode="auto"/>
      </p:sp>
      <p:sp>
        <p:nvSpPr>
          <p:cNvPr id="112575416" name="Notes Placeholder 2"/>
          <p:cNvSpPr>
            <a:spLocks noGrp="1"/>
          </p:cNvSpPr>
          <p:nvPr>
            <p:ph type="body" idx="1"/>
          </p:nvPr>
        </p:nvSpPr>
        <p:spPr bwMode="auto"/>
        <p:txBody>
          <a:bodyPr/>
          <a:lstStyle/>
          <a:p>
            <a:pPr>
              <a:defRPr/>
            </a:pPr>
            <a:endParaRPr/>
          </a:p>
        </p:txBody>
      </p:sp>
      <p:sp>
        <p:nvSpPr>
          <p:cNvPr id="640917930" name="Slide Number Placeholder 3"/>
          <p:cNvSpPr>
            <a:spLocks noGrp="1"/>
          </p:cNvSpPr>
          <p:nvPr>
            <p:ph type="sldNum" sz="quarter" idx="10"/>
          </p:nvPr>
        </p:nvSpPr>
        <p:spPr bwMode="auto"/>
        <p:txBody>
          <a:bodyPr/>
          <a:lstStyle/>
          <a:p>
            <a:pPr>
              <a:defRPr/>
            </a:pPr>
            <a:fld id="{92ABC744-0611-5F4E-63AE-D8D41D45236E}" type="slidenum">
              <a:rP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80839733" name="Slide Image Placeholder 1"/>
          <p:cNvSpPr>
            <a:spLocks noGrp="1" noRot="1" noChangeAspect="1"/>
          </p:cNvSpPr>
          <p:nvPr>
            <p:ph type="sldImg"/>
          </p:nvPr>
        </p:nvSpPr>
        <p:spPr bwMode="auto"/>
      </p:sp>
      <p:sp>
        <p:nvSpPr>
          <p:cNvPr id="1993201216" name="Notes Placeholder 2"/>
          <p:cNvSpPr>
            <a:spLocks noGrp="1"/>
          </p:cNvSpPr>
          <p:nvPr>
            <p:ph type="body" idx="1"/>
          </p:nvPr>
        </p:nvSpPr>
        <p:spPr bwMode="auto"/>
        <p:txBody>
          <a:bodyPr/>
          <a:lstStyle/>
          <a:p>
            <a:pPr>
              <a:defRPr/>
            </a:pPr>
            <a:endParaRPr/>
          </a:p>
        </p:txBody>
      </p:sp>
      <p:sp>
        <p:nvSpPr>
          <p:cNvPr id="489641568" name="Slide Number Placeholder 3"/>
          <p:cNvSpPr>
            <a:spLocks noGrp="1"/>
          </p:cNvSpPr>
          <p:nvPr>
            <p:ph type="sldNum" sz="quarter" idx="10"/>
          </p:nvPr>
        </p:nvSpPr>
        <p:spPr bwMode="auto"/>
        <p:txBody>
          <a:bodyPr/>
          <a:lstStyle/>
          <a:p>
            <a:pPr>
              <a:defRPr/>
            </a:pPr>
            <a:fld id="{3BA62AD8-B8EB-9459-7A77-7646B00F6ADB}" type="slidenum">
              <a:rP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66034843" name="Slide Image Placeholder 1"/>
          <p:cNvSpPr>
            <a:spLocks noGrp="1" noRot="1" noChangeAspect="1"/>
          </p:cNvSpPr>
          <p:nvPr>
            <p:ph type="sldImg"/>
          </p:nvPr>
        </p:nvSpPr>
        <p:spPr bwMode="auto"/>
      </p:sp>
      <p:sp>
        <p:nvSpPr>
          <p:cNvPr id="1956251620" name="Notes Placeholder 2"/>
          <p:cNvSpPr>
            <a:spLocks noGrp="1"/>
          </p:cNvSpPr>
          <p:nvPr>
            <p:ph type="body" idx="1"/>
          </p:nvPr>
        </p:nvSpPr>
        <p:spPr bwMode="auto"/>
        <p:txBody>
          <a:bodyPr/>
          <a:lstStyle/>
          <a:p>
            <a:pPr>
              <a:defRPr/>
            </a:pPr>
            <a:endParaRPr/>
          </a:p>
        </p:txBody>
      </p:sp>
      <p:sp>
        <p:nvSpPr>
          <p:cNvPr id="346517318" name="Slide Number Placeholder 3"/>
          <p:cNvSpPr>
            <a:spLocks noGrp="1"/>
          </p:cNvSpPr>
          <p:nvPr>
            <p:ph type="sldNum" sz="quarter" idx="10"/>
          </p:nvPr>
        </p:nvSpPr>
        <p:spPr bwMode="auto"/>
        <p:txBody>
          <a:bodyPr/>
          <a:lstStyle/>
          <a:p>
            <a:pPr>
              <a:defRPr/>
            </a:pPr>
            <a:fld id="{9A0395C2-26AF-F3EF-59B0-8E86CA0F25E2}" type="slidenum">
              <a:rP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59522628" name="Slide Image Placeholder 1"/>
          <p:cNvSpPr>
            <a:spLocks noGrp="1" noRot="1" noChangeAspect="1"/>
          </p:cNvSpPr>
          <p:nvPr>
            <p:ph type="sldImg"/>
          </p:nvPr>
        </p:nvSpPr>
        <p:spPr bwMode="auto"/>
      </p:sp>
      <p:sp>
        <p:nvSpPr>
          <p:cNvPr id="1098959645" name="Notes Placeholder 2"/>
          <p:cNvSpPr>
            <a:spLocks noGrp="1"/>
          </p:cNvSpPr>
          <p:nvPr>
            <p:ph type="body" idx="1"/>
          </p:nvPr>
        </p:nvSpPr>
        <p:spPr bwMode="auto"/>
        <p:txBody>
          <a:bodyPr/>
          <a:lstStyle/>
          <a:p>
            <a:pPr>
              <a:defRPr/>
            </a:pPr>
            <a:endParaRPr/>
          </a:p>
        </p:txBody>
      </p:sp>
      <p:sp>
        <p:nvSpPr>
          <p:cNvPr id="1228538493" name="Slide Number Placeholder 3"/>
          <p:cNvSpPr>
            <a:spLocks noGrp="1"/>
          </p:cNvSpPr>
          <p:nvPr>
            <p:ph type="sldNum" sz="quarter" idx="10"/>
          </p:nvPr>
        </p:nvSpPr>
        <p:spPr bwMode="auto"/>
        <p:txBody>
          <a:bodyPr/>
          <a:lstStyle/>
          <a:p>
            <a:pPr>
              <a:defRPr/>
            </a:pPr>
            <a:fld id="{0B23F79C-F00B-3446-4268-61AC625BC66E}" type="slidenum">
              <a:rP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60349800" name="Slide Image Placeholder 1"/>
          <p:cNvSpPr>
            <a:spLocks noGrp="1" noRot="1" noChangeAspect="1"/>
          </p:cNvSpPr>
          <p:nvPr>
            <p:ph type="sldImg"/>
          </p:nvPr>
        </p:nvSpPr>
        <p:spPr bwMode="auto"/>
      </p:sp>
      <p:sp>
        <p:nvSpPr>
          <p:cNvPr id="76878003" name="Notes Placeholder 2"/>
          <p:cNvSpPr>
            <a:spLocks noGrp="1"/>
          </p:cNvSpPr>
          <p:nvPr>
            <p:ph type="body" idx="1"/>
          </p:nvPr>
        </p:nvSpPr>
        <p:spPr bwMode="auto"/>
        <p:txBody>
          <a:bodyPr/>
          <a:lstStyle/>
          <a:p>
            <a:pPr>
              <a:defRPr/>
            </a:pPr>
            <a:endParaRPr/>
          </a:p>
        </p:txBody>
      </p:sp>
      <p:sp>
        <p:nvSpPr>
          <p:cNvPr id="1048446022" name="Slide Number Placeholder 3"/>
          <p:cNvSpPr>
            <a:spLocks noGrp="1"/>
          </p:cNvSpPr>
          <p:nvPr>
            <p:ph type="sldNum" sz="quarter" idx="10"/>
          </p:nvPr>
        </p:nvSpPr>
        <p:spPr bwMode="auto"/>
        <p:txBody>
          <a:bodyPr/>
          <a:lstStyle/>
          <a:p>
            <a:pPr>
              <a:defRPr/>
            </a:pPr>
            <a:fld id="{08D73F8F-CC78-D601-ACF9-B3ED086888B0}" type="slidenum">
              <a:rP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78225146" name="Slide Image Placeholder 1"/>
          <p:cNvSpPr>
            <a:spLocks noGrp="1" noRot="1" noChangeAspect="1"/>
          </p:cNvSpPr>
          <p:nvPr>
            <p:ph type="sldImg"/>
          </p:nvPr>
        </p:nvSpPr>
        <p:spPr bwMode="auto"/>
      </p:sp>
      <p:sp>
        <p:nvSpPr>
          <p:cNvPr id="1693784993" name="Notes Placeholder 2"/>
          <p:cNvSpPr>
            <a:spLocks noGrp="1"/>
          </p:cNvSpPr>
          <p:nvPr>
            <p:ph type="body" idx="1"/>
          </p:nvPr>
        </p:nvSpPr>
        <p:spPr bwMode="auto"/>
        <p:txBody>
          <a:bodyPr/>
          <a:lstStyle/>
          <a:p>
            <a:pPr>
              <a:defRPr/>
            </a:pPr>
            <a:endParaRPr/>
          </a:p>
        </p:txBody>
      </p:sp>
      <p:sp>
        <p:nvSpPr>
          <p:cNvPr id="1749392949" name="Slide Number Placeholder 3"/>
          <p:cNvSpPr>
            <a:spLocks noGrp="1"/>
          </p:cNvSpPr>
          <p:nvPr>
            <p:ph type="sldNum" sz="quarter" idx="10"/>
          </p:nvPr>
        </p:nvSpPr>
        <p:spPr bwMode="auto"/>
        <p:txBody>
          <a:bodyPr/>
          <a:lstStyle/>
          <a:p>
            <a:pPr>
              <a:defRPr/>
            </a:pPr>
            <a:fld id="{44964919-5D48-DECB-A911-E6B767EEF654}" type="slidenum">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45755243" name="Slide Image Placeholder 1"/>
          <p:cNvSpPr>
            <a:spLocks noGrp="1" noRot="1" noChangeAspect="1"/>
          </p:cNvSpPr>
          <p:nvPr>
            <p:ph type="sldImg"/>
          </p:nvPr>
        </p:nvSpPr>
        <p:spPr bwMode="auto"/>
      </p:sp>
      <p:sp>
        <p:nvSpPr>
          <p:cNvPr id="1385433443" name="Notes Placeholder 2"/>
          <p:cNvSpPr>
            <a:spLocks noGrp="1"/>
          </p:cNvSpPr>
          <p:nvPr>
            <p:ph type="body" idx="1"/>
          </p:nvPr>
        </p:nvSpPr>
        <p:spPr bwMode="auto"/>
        <p:txBody>
          <a:bodyPr/>
          <a:lstStyle/>
          <a:p>
            <a:pPr>
              <a:defRPr/>
            </a:pPr>
            <a:endParaRPr/>
          </a:p>
        </p:txBody>
      </p:sp>
      <p:sp>
        <p:nvSpPr>
          <p:cNvPr id="947294152" name="Slide Number Placeholder 3"/>
          <p:cNvSpPr>
            <a:spLocks noGrp="1"/>
          </p:cNvSpPr>
          <p:nvPr>
            <p:ph type="sldNum" sz="quarter" idx="10"/>
          </p:nvPr>
        </p:nvSpPr>
        <p:spPr bwMode="auto"/>
        <p:txBody>
          <a:bodyPr/>
          <a:lstStyle/>
          <a:p>
            <a:pPr>
              <a:defRPr/>
            </a:pPr>
            <a:fld id="{61883BB9-971E-B17F-3A6E-81EAE99BC8EC}" type="slidenum">
              <a:rP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27096324" name="Slide Image Placeholder 1"/>
          <p:cNvSpPr>
            <a:spLocks noGrp="1" noRot="1" noChangeAspect="1"/>
          </p:cNvSpPr>
          <p:nvPr>
            <p:ph type="sldImg"/>
          </p:nvPr>
        </p:nvSpPr>
        <p:spPr bwMode="auto"/>
      </p:sp>
      <p:sp>
        <p:nvSpPr>
          <p:cNvPr id="105934665" name="Notes Placeholder 2"/>
          <p:cNvSpPr>
            <a:spLocks noGrp="1"/>
          </p:cNvSpPr>
          <p:nvPr>
            <p:ph type="body" idx="1"/>
          </p:nvPr>
        </p:nvSpPr>
        <p:spPr bwMode="auto"/>
        <p:txBody>
          <a:bodyPr/>
          <a:lstStyle/>
          <a:p>
            <a:pPr>
              <a:defRPr/>
            </a:pPr>
            <a:endParaRPr/>
          </a:p>
        </p:txBody>
      </p:sp>
      <p:sp>
        <p:nvSpPr>
          <p:cNvPr id="763526091" name="Slide Number Placeholder 3"/>
          <p:cNvSpPr>
            <a:spLocks noGrp="1"/>
          </p:cNvSpPr>
          <p:nvPr>
            <p:ph type="sldNum" sz="quarter" idx="10"/>
          </p:nvPr>
        </p:nvSpPr>
        <p:spPr bwMode="auto"/>
        <p:txBody>
          <a:bodyPr/>
          <a:lstStyle/>
          <a:p>
            <a:pPr>
              <a:defRPr/>
            </a:pPr>
            <a:fld id="{EAAD34A4-5A9A-0403-CCED-46EA1E52EC3D}" type="slidenum">
              <a:rP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53130653" name="Slide Image Placeholder 1"/>
          <p:cNvSpPr>
            <a:spLocks noGrp="1" noRot="1" noChangeAspect="1"/>
          </p:cNvSpPr>
          <p:nvPr>
            <p:ph type="sldImg"/>
          </p:nvPr>
        </p:nvSpPr>
        <p:spPr bwMode="auto"/>
      </p:sp>
      <p:sp>
        <p:nvSpPr>
          <p:cNvPr id="452212603" name="Notes Placeholder 2"/>
          <p:cNvSpPr>
            <a:spLocks noGrp="1"/>
          </p:cNvSpPr>
          <p:nvPr>
            <p:ph type="body" idx="1"/>
          </p:nvPr>
        </p:nvSpPr>
        <p:spPr bwMode="auto"/>
        <p:txBody>
          <a:bodyPr/>
          <a:lstStyle/>
          <a:p>
            <a:pPr>
              <a:defRPr/>
            </a:pPr>
            <a:endParaRPr/>
          </a:p>
        </p:txBody>
      </p:sp>
      <p:sp>
        <p:nvSpPr>
          <p:cNvPr id="1004373674" name="Slide Number Placeholder 3"/>
          <p:cNvSpPr>
            <a:spLocks noGrp="1"/>
          </p:cNvSpPr>
          <p:nvPr>
            <p:ph type="sldNum" sz="quarter" idx="10"/>
          </p:nvPr>
        </p:nvSpPr>
        <p:spPr bwMode="auto"/>
        <p:txBody>
          <a:bodyPr/>
          <a:lstStyle/>
          <a:p>
            <a:pPr>
              <a:defRPr/>
            </a:pPr>
            <a:fld id="{9FB9B259-A379-3865-2B92-6EF461AD62A3}" type="slidenum">
              <a:rP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10134347" name="Slide Image Placeholder 1"/>
          <p:cNvSpPr>
            <a:spLocks noGrp="1" noRot="1" noChangeAspect="1"/>
          </p:cNvSpPr>
          <p:nvPr>
            <p:ph type="sldImg"/>
          </p:nvPr>
        </p:nvSpPr>
        <p:spPr bwMode="auto"/>
      </p:sp>
      <p:sp>
        <p:nvSpPr>
          <p:cNvPr id="1104800000" name="Notes Placeholder 2"/>
          <p:cNvSpPr>
            <a:spLocks noGrp="1"/>
          </p:cNvSpPr>
          <p:nvPr>
            <p:ph type="body" idx="1"/>
          </p:nvPr>
        </p:nvSpPr>
        <p:spPr bwMode="auto"/>
        <p:txBody>
          <a:bodyPr/>
          <a:lstStyle/>
          <a:p>
            <a:pPr>
              <a:defRPr/>
            </a:pPr>
            <a:endParaRPr/>
          </a:p>
        </p:txBody>
      </p:sp>
      <p:sp>
        <p:nvSpPr>
          <p:cNvPr id="1007132845" name="Slide Number Placeholder 3"/>
          <p:cNvSpPr>
            <a:spLocks noGrp="1"/>
          </p:cNvSpPr>
          <p:nvPr>
            <p:ph type="sldNum" sz="quarter" idx="10"/>
          </p:nvPr>
        </p:nvSpPr>
        <p:spPr bwMode="auto"/>
        <p:txBody>
          <a:bodyPr/>
          <a:lstStyle/>
          <a:p>
            <a:pPr>
              <a:defRPr/>
            </a:pPr>
            <a:fld id="{DA53B9CC-FF4F-4AA6-2A3E-210275303CB4}" type="slidenum">
              <a:rP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17391559" name="Slide Image Placeholder 1"/>
          <p:cNvSpPr>
            <a:spLocks noGrp="1" noRot="1" noChangeAspect="1"/>
          </p:cNvSpPr>
          <p:nvPr>
            <p:ph type="sldImg"/>
          </p:nvPr>
        </p:nvSpPr>
        <p:spPr bwMode="auto"/>
      </p:sp>
      <p:sp>
        <p:nvSpPr>
          <p:cNvPr id="394938422" name="Notes Placeholder 2"/>
          <p:cNvSpPr>
            <a:spLocks noGrp="1"/>
          </p:cNvSpPr>
          <p:nvPr>
            <p:ph type="body" idx="1"/>
          </p:nvPr>
        </p:nvSpPr>
        <p:spPr bwMode="auto"/>
        <p:txBody>
          <a:bodyPr/>
          <a:lstStyle/>
          <a:p>
            <a:pPr>
              <a:defRPr/>
            </a:pPr>
            <a:endParaRPr/>
          </a:p>
        </p:txBody>
      </p:sp>
      <p:sp>
        <p:nvSpPr>
          <p:cNvPr id="1129946144" name="Slide Number Placeholder 3"/>
          <p:cNvSpPr>
            <a:spLocks noGrp="1"/>
          </p:cNvSpPr>
          <p:nvPr>
            <p:ph type="sldNum" sz="quarter" idx="10"/>
          </p:nvPr>
        </p:nvSpPr>
        <p:spPr bwMode="auto"/>
        <p:txBody>
          <a:bodyPr/>
          <a:lstStyle/>
          <a:p>
            <a:pPr>
              <a:defRPr/>
            </a:pPr>
            <a:fld id="{640E5AE6-8AAE-FDB7-DA71-CC036BFF31E2}" type="slidenum">
              <a:rP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75834729" name="Slide Image Placeholder 1"/>
          <p:cNvSpPr>
            <a:spLocks noGrp="1" noRot="1" noChangeAspect="1"/>
          </p:cNvSpPr>
          <p:nvPr>
            <p:ph type="sldImg"/>
          </p:nvPr>
        </p:nvSpPr>
        <p:spPr bwMode="auto"/>
      </p:sp>
      <p:sp>
        <p:nvSpPr>
          <p:cNvPr id="1656669339" name="Notes Placeholder 2"/>
          <p:cNvSpPr>
            <a:spLocks noGrp="1"/>
          </p:cNvSpPr>
          <p:nvPr>
            <p:ph type="body" idx="1"/>
          </p:nvPr>
        </p:nvSpPr>
        <p:spPr bwMode="auto"/>
        <p:txBody>
          <a:bodyPr/>
          <a:lstStyle/>
          <a:p>
            <a:pPr>
              <a:defRPr/>
            </a:pPr>
            <a:endParaRPr/>
          </a:p>
        </p:txBody>
      </p:sp>
      <p:sp>
        <p:nvSpPr>
          <p:cNvPr id="1045344106" name="Slide Number Placeholder 3"/>
          <p:cNvSpPr>
            <a:spLocks noGrp="1"/>
          </p:cNvSpPr>
          <p:nvPr>
            <p:ph type="sldNum" sz="quarter" idx="10"/>
          </p:nvPr>
        </p:nvSpPr>
        <p:spPr bwMode="auto"/>
        <p:txBody>
          <a:bodyPr/>
          <a:lstStyle/>
          <a:p>
            <a:pPr>
              <a:defRPr/>
            </a:pPr>
            <a:fld id="{D57F69D6-F65D-2AE3-D3B9-2198EE838774}" type="slidenum">
              <a:rP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93429205" name="Slide Image Placeholder 1"/>
          <p:cNvSpPr>
            <a:spLocks noGrp="1" noRot="1" noChangeAspect="1"/>
          </p:cNvSpPr>
          <p:nvPr>
            <p:ph type="sldImg"/>
          </p:nvPr>
        </p:nvSpPr>
        <p:spPr bwMode="auto"/>
      </p:sp>
      <p:sp>
        <p:nvSpPr>
          <p:cNvPr id="2027945897" name="Notes Placeholder 2"/>
          <p:cNvSpPr>
            <a:spLocks noGrp="1"/>
          </p:cNvSpPr>
          <p:nvPr>
            <p:ph type="body" idx="1"/>
          </p:nvPr>
        </p:nvSpPr>
        <p:spPr bwMode="auto"/>
        <p:txBody>
          <a:bodyPr/>
          <a:lstStyle/>
          <a:p>
            <a:pPr>
              <a:defRPr/>
            </a:pPr>
            <a:endParaRPr/>
          </a:p>
        </p:txBody>
      </p:sp>
      <p:sp>
        <p:nvSpPr>
          <p:cNvPr id="46612449" name="Slide Number Placeholder 3"/>
          <p:cNvSpPr>
            <a:spLocks noGrp="1"/>
          </p:cNvSpPr>
          <p:nvPr>
            <p:ph type="sldNum" sz="quarter" idx="10"/>
          </p:nvPr>
        </p:nvSpPr>
        <p:spPr bwMode="auto"/>
        <p:txBody>
          <a:bodyPr/>
          <a:lstStyle/>
          <a:p>
            <a:pPr>
              <a:defRPr/>
            </a:pPr>
            <a:fld id="{067B6218-B7AE-3ACE-EAD7-EE3C173D0287}" type="slidenum">
              <a:rP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37548091" name="Slide Image Placeholder 1"/>
          <p:cNvSpPr>
            <a:spLocks noGrp="1" noRot="1" noChangeAspect="1"/>
          </p:cNvSpPr>
          <p:nvPr>
            <p:ph type="sldImg"/>
          </p:nvPr>
        </p:nvSpPr>
        <p:spPr bwMode="auto"/>
      </p:sp>
      <p:sp>
        <p:nvSpPr>
          <p:cNvPr id="1671645550" name="Notes Placeholder 2"/>
          <p:cNvSpPr>
            <a:spLocks noGrp="1"/>
          </p:cNvSpPr>
          <p:nvPr>
            <p:ph type="body" idx="1"/>
          </p:nvPr>
        </p:nvSpPr>
        <p:spPr bwMode="auto"/>
        <p:txBody>
          <a:bodyPr/>
          <a:lstStyle/>
          <a:p>
            <a:pPr>
              <a:defRPr/>
            </a:pPr>
            <a:endParaRPr/>
          </a:p>
        </p:txBody>
      </p:sp>
      <p:sp>
        <p:nvSpPr>
          <p:cNvPr id="10687672" name="Slide Number Placeholder 3"/>
          <p:cNvSpPr>
            <a:spLocks noGrp="1"/>
          </p:cNvSpPr>
          <p:nvPr>
            <p:ph type="sldNum" sz="quarter" idx="10"/>
          </p:nvPr>
        </p:nvSpPr>
        <p:spPr bwMode="auto"/>
        <p:txBody>
          <a:bodyPr/>
          <a:lstStyle/>
          <a:p>
            <a:pPr>
              <a:defRPr/>
            </a:pPr>
            <a:fld id="{98183F61-15C7-2D5F-5D0E-FC3C73BB0D8E}" type="slidenum">
              <a:rP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12158114" name="Slide Image Placeholder 1"/>
          <p:cNvSpPr>
            <a:spLocks noGrp="1" noRot="1" noChangeAspect="1"/>
          </p:cNvSpPr>
          <p:nvPr>
            <p:ph type="sldImg"/>
          </p:nvPr>
        </p:nvSpPr>
        <p:spPr bwMode="auto"/>
      </p:sp>
      <p:sp>
        <p:nvSpPr>
          <p:cNvPr id="216871352" name="Notes Placeholder 2"/>
          <p:cNvSpPr>
            <a:spLocks noGrp="1"/>
          </p:cNvSpPr>
          <p:nvPr>
            <p:ph type="body" idx="1"/>
          </p:nvPr>
        </p:nvSpPr>
        <p:spPr bwMode="auto"/>
        <p:txBody>
          <a:bodyPr/>
          <a:lstStyle/>
          <a:p>
            <a:pPr>
              <a:defRPr/>
            </a:pPr>
            <a:endParaRPr/>
          </a:p>
        </p:txBody>
      </p:sp>
      <p:sp>
        <p:nvSpPr>
          <p:cNvPr id="83126288" name="Slide Number Placeholder 3"/>
          <p:cNvSpPr>
            <a:spLocks noGrp="1"/>
          </p:cNvSpPr>
          <p:nvPr>
            <p:ph type="sldNum" sz="quarter" idx="10"/>
          </p:nvPr>
        </p:nvSpPr>
        <p:spPr bwMode="auto"/>
        <p:txBody>
          <a:bodyPr/>
          <a:lstStyle/>
          <a:p>
            <a:pPr>
              <a:defRPr/>
            </a:pPr>
            <a:fld id="{B68A606F-655D-98C0-A207-1CEBF29F8AB2}" type="slidenum">
              <a:rPr/>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16580229" name="Slide Image Placeholder 1"/>
          <p:cNvSpPr>
            <a:spLocks noGrp="1" noRot="1" noChangeAspect="1"/>
          </p:cNvSpPr>
          <p:nvPr>
            <p:ph type="sldImg"/>
          </p:nvPr>
        </p:nvSpPr>
        <p:spPr bwMode="auto"/>
      </p:sp>
      <p:sp>
        <p:nvSpPr>
          <p:cNvPr id="1566028603" name="Notes Placeholder 2"/>
          <p:cNvSpPr>
            <a:spLocks noGrp="1"/>
          </p:cNvSpPr>
          <p:nvPr>
            <p:ph type="body" idx="1"/>
          </p:nvPr>
        </p:nvSpPr>
        <p:spPr bwMode="auto"/>
        <p:txBody>
          <a:bodyPr/>
          <a:lstStyle/>
          <a:p>
            <a:pPr>
              <a:defRPr/>
            </a:pPr>
            <a:endParaRPr/>
          </a:p>
        </p:txBody>
      </p:sp>
      <p:sp>
        <p:nvSpPr>
          <p:cNvPr id="824200099" name="Slide Number Placeholder 3"/>
          <p:cNvSpPr>
            <a:spLocks noGrp="1"/>
          </p:cNvSpPr>
          <p:nvPr>
            <p:ph type="sldNum" sz="quarter" idx="10"/>
          </p:nvPr>
        </p:nvSpPr>
        <p:spPr bwMode="auto"/>
        <p:txBody>
          <a:bodyPr/>
          <a:lstStyle/>
          <a:p>
            <a:pPr>
              <a:defRPr/>
            </a:pPr>
            <a:fld id="{D2BB9D9A-E4D8-6D07-41EE-6FCD0F990FC1}" type="slidenum">
              <a:rP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92969440" name="Slide Image Placeholder 1"/>
          <p:cNvSpPr>
            <a:spLocks noGrp="1" noRot="1" noChangeAspect="1"/>
          </p:cNvSpPr>
          <p:nvPr>
            <p:ph type="sldImg"/>
          </p:nvPr>
        </p:nvSpPr>
        <p:spPr bwMode="auto"/>
      </p:sp>
      <p:sp>
        <p:nvSpPr>
          <p:cNvPr id="1874125016" name="Notes Placeholder 2"/>
          <p:cNvSpPr>
            <a:spLocks noGrp="1"/>
          </p:cNvSpPr>
          <p:nvPr>
            <p:ph type="body" idx="1"/>
          </p:nvPr>
        </p:nvSpPr>
        <p:spPr bwMode="auto"/>
        <p:txBody>
          <a:bodyPr/>
          <a:lstStyle/>
          <a:p>
            <a:pPr>
              <a:defRPr/>
            </a:pPr>
            <a:endParaRPr/>
          </a:p>
        </p:txBody>
      </p:sp>
      <p:sp>
        <p:nvSpPr>
          <p:cNvPr id="655677044" name="Slide Number Placeholder 3"/>
          <p:cNvSpPr>
            <a:spLocks noGrp="1"/>
          </p:cNvSpPr>
          <p:nvPr>
            <p:ph type="sldNum" sz="quarter" idx="10"/>
          </p:nvPr>
        </p:nvSpPr>
        <p:spPr bwMode="auto"/>
        <p:txBody>
          <a:bodyPr/>
          <a:lstStyle/>
          <a:p>
            <a:pPr>
              <a:defRPr/>
            </a:pPr>
            <a:fld id="{3C8CAA32-BF8C-4ECB-52E7-C6CB2A58A5D3}" type="slidenum">
              <a:rP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99260820" name="Slide Image Placeholder 1"/>
          <p:cNvSpPr>
            <a:spLocks noGrp="1" noRot="1" noChangeAspect="1"/>
          </p:cNvSpPr>
          <p:nvPr>
            <p:ph type="sldImg"/>
          </p:nvPr>
        </p:nvSpPr>
        <p:spPr bwMode="auto"/>
      </p:sp>
      <p:sp>
        <p:nvSpPr>
          <p:cNvPr id="2004405074" name="Notes Placeholder 2"/>
          <p:cNvSpPr>
            <a:spLocks noGrp="1"/>
          </p:cNvSpPr>
          <p:nvPr>
            <p:ph type="body" idx="1"/>
          </p:nvPr>
        </p:nvSpPr>
        <p:spPr bwMode="auto"/>
        <p:txBody>
          <a:bodyPr/>
          <a:lstStyle/>
          <a:p>
            <a:pPr>
              <a:defRPr/>
            </a:pPr>
            <a:endParaRPr/>
          </a:p>
        </p:txBody>
      </p:sp>
      <p:sp>
        <p:nvSpPr>
          <p:cNvPr id="744278079" name="Slide Number Placeholder 3"/>
          <p:cNvSpPr>
            <a:spLocks noGrp="1"/>
          </p:cNvSpPr>
          <p:nvPr>
            <p:ph type="sldNum" sz="quarter" idx="10"/>
          </p:nvPr>
        </p:nvSpPr>
        <p:spPr bwMode="auto"/>
        <p:txBody>
          <a:bodyPr/>
          <a:lstStyle/>
          <a:p>
            <a:pPr>
              <a:defRPr/>
            </a:pPr>
            <a:fld id="{E2FC8A15-A823-A7FF-6910-C5CDBF28F675}" type="slidenum">
              <a:rP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6961701" name="Slide Image Placeholder 1"/>
          <p:cNvSpPr>
            <a:spLocks noGrp="1" noRot="1" noChangeAspect="1"/>
          </p:cNvSpPr>
          <p:nvPr>
            <p:ph type="sldImg"/>
          </p:nvPr>
        </p:nvSpPr>
        <p:spPr bwMode="auto"/>
      </p:sp>
      <p:sp>
        <p:nvSpPr>
          <p:cNvPr id="1289321497" name="Notes Placeholder 2"/>
          <p:cNvSpPr>
            <a:spLocks noGrp="1"/>
          </p:cNvSpPr>
          <p:nvPr>
            <p:ph type="body" idx="1"/>
          </p:nvPr>
        </p:nvSpPr>
        <p:spPr bwMode="auto"/>
        <p:txBody>
          <a:bodyPr/>
          <a:lstStyle/>
          <a:p>
            <a:pPr>
              <a:defRPr/>
            </a:pPr>
            <a:endParaRPr/>
          </a:p>
        </p:txBody>
      </p:sp>
      <p:sp>
        <p:nvSpPr>
          <p:cNvPr id="249302787" name="Slide Number Placeholder 3"/>
          <p:cNvSpPr>
            <a:spLocks noGrp="1"/>
          </p:cNvSpPr>
          <p:nvPr>
            <p:ph type="sldNum" sz="quarter" idx="10"/>
          </p:nvPr>
        </p:nvSpPr>
        <p:spPr bwMode="auto"/>
        <p:txBody>
          <a:bodyPr/>
          <a:lstStyle/>
          <a:p>
            <a:pPr>
              <a:defRPr/>
            </a:pPr>
            <a:fld id="{8437BDF3-A1D8-C576-D15A-A975CA62C3D7}" type="slidenum">
              <a:rP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09722018" name="Slide Image Placeholder 1"/>
          <p:cNvSpPr>
            <a:spLocks noGrp="1" noRot="1" noChangeAspect="1"/>
          </p:cNvSpPr>
          <p:nvPr>
            <p:ph type="sldImg"/>
          </p:nvPr>
        </p:nvSpPr>
        <p:spPr bwMode="auto"/>
      </p:sp>
      <p:sp>
        <p:nvSpPr>
          <p:cNvPr id="891464403" name="Notes Placeholder 2"/>
          <p:cNvSpPr>
            <a:spLocks noGrp="1"/>
          </p:cNvSpPr>
          <p:nvPr>
            <p:ph type="body" idx="1"/>
          </p:nvPr>
        </p:nvSpPr>
        <p:spPr bwMode="auto"/>
        <p:txBody>
          <a:bodyPr/>
          <a:lstStyle/>
          <a:p>
            <a:pPr>
              <a:defRPr/>
            </a:pPr>
            <a:endParaRPr/>
          </a:p>
        </p:txBody>
      </p:sp>
      <p:sp>
        <p:nvSpPr>
          <p:cNvPr id="842651091" name="Slide Number Placeholder 3"/>
          <p:cNvSpPr>
            <a:spLocks noGrp="1"/>
          </p:cNvSpPr>
          <p:nvPr>
            <p:ph type="sldNum" sz="quarter" idx="10"/>
          </p:nvPr>
        </p:nvSpPr>
        <p:spPr bwMode="auto"/>
        <p:txBody>
          <a:bodyPr/>
          <a:lstStyle/>
          <a:p>
            <a:pPr>
              <a:defRPr/>
            </a:pPr>
            <a:fld id="{00F0DCEA-6C31-1152-71FF-8ED59CA95366}" type="slidenum">
              <a:rP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5900307" name="Slide Image Placeholder 1"/>
          <p:cNvSpPr>
            <a:spLocks noGrp="1" noRot="1" noChangeAspect="1"/>
          </p:cNvSpPr>
          <p:nvPr>
            <p:ph type="sldImg"/>
          </p:nvPr>
        </p:nvSpPr>
        <p:spPr bwMode="auto"/>
      </p:sp>
      <p:sp>
        <p:nvSpPr>
          <p:cNvPr id="376032158" name="Notes Placeholder 2"/>
          <p:cNvSpPr>
            <a:spLocks noGrp="1"/>
          </p:cNvSpPr>
          <p:nvPr>
            <p:ph type="body" idx="1"/>
          </p:nvPr>
        </p:nvSpPr>
        <p:spPr bwMode="auto"/>
        <p:txBody>
          <a:bodyPr/>
          <a:lstStyle/>
          <a:p>
            <a:pPr>
              <a:defRPr/>
            </a:pPr>
            <a:endParaRPr/>
          </a:p>
        </p:txBody>
      </p:sp>
      <p:sp>
        <p:nvSpPr>
          <p:cNvPr id="834576876" name="Slide Number Placeholder 3"/>
          <p:cNvSpPr>
            <a:spLocks noGrp="1"/>
          </p:cNvSpPr>
          <p:nvPr>
            <p:ph type="sldNum" sz="quarter" idx="10"/>
          </p:nvPr>
        </p:nvSpPr>
        <p:spPr bwMode="auto"/>
        <p:txBody>
          <a:bodyPr/>
          <a:lstStyle/>
          <a:p>
            <a:pPr>
              <a:defRPr/>
            </a:pPr>
            <a:fld id="{583E2228-B97F-E993-4673-063D08CDB08A}" type="slidenum">
              <a:rP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4777430" name="Slide Image Placeholder 1"/>
          <p:cNvSpPr>
            <a:spLocks noGrp="1" noRot="1" noChangeAspect="1"/>
          </p:cNvSpPr>
          <p:nvPr>
            <p:ph type="sldImg"/>
          </p:nvPr>
        </p:nvSpPr>
        <p:spPr bwMode="auto"/>
      </p:sp>
      <p:sp>
        <p:nvSpPr>
          <p:cNvPr id="1093503956" name="Notes Placeholder 2"/>
          <p:cNvSpPr>
            <a:spLocks noGrp="1"/>
          </p:cNvSpPr>
          <p:nvPr>
            <p:ph type="body" idx="1"/>
          </p:nvPr>
        </p:nvSpPr>
        <p:spPr bwMode="auto"/>
        <p:txBody>
          <a:bodyPr/>
          <a:lstStyle/>
          <a:p>
            <a:pPr>
              <a:defRPr/>
            </a:pPr>
            <a:endParaRPr/>
          </a:p>
        </p:txBody>
      </p:sp>
      <p:sp>
        <p:nvSpPr>
          <p:cNvPr id="1875109781" name="Slide Number Placeholder 3"/>
          <p:cNvSpPr>
            <a:spLocks noGrp="1"/>
          </p:cNvSpPr>
          <p:nvPr>
            <p:ph type="sldNum" sz="quarter" idx="10"/>
          </p:nvPr>
        </p:nvSpPr>
        <p:spPr bwMode="auto"/>
        <p:txBody>
          <a:bodyPr/>
          <a:lstStyle/>
          <a:p>
            <a:pPr>
              <a:defRPr/>
            </a:pPr>
            <a:fld id="{E2B97376-B00A-5A06-C47F-1252F1D43424}" type="slidenum">
              <a:rPr/>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85820994" name="Slide Image Placeholder 1"/>
          <p:cNvSpPr>
            <a:spLocks noGrp="1" noRot="1" noChangeAspect="1"/>
          </p:cNvSpPr>
          <p:nvPr>
            <p:ph type="sldImg"/>
          </p:nvPr>
        </p:nvSpPr>
        <p:spPr bwMode="auto"/>
      </p:sp>
      <p:sp>
        <p:nvSpPr>
          <p:cNvPr id="691838366" name="Notes Placeholder 2"/>
          <p:cNvSpPr>
            <a:spLocks noGrp="1"/>
          </p:cNvSpPr>
          <p:nvPr>
            <p:ph type="body" idx="1"/>
          </p:nvPr>
        </p:nvSpPr>
        <p:spPr bwMode="auto"/>
        <p:txBody>
          <a:bodyPr/>
          <a:lstStyle/>
          <a:p>
            <a:pPr>
              <a:defRPr/>
            </a:pPr>
            <a:endParaRPr/>
          </a:p>
        </p:txBody>
      </p:sp>
      <p:sp>
        <p:nvSpPr>
          <p:cNvPr id="1140358439" name="Slide Number Placeholder 3"/>
          <p:cNvSpPr>
            <a:spLocks noGrp="1"/>
          </p:cNvSpPr>
          <p:nvPr>
            <p:ph type="sldNum" sz="quarter" idx="10"/>
          </p:nvPr>
        </p:nvSpPr>
        <p:spPr bwMode="auto"/>
        <p:txBody>
          <a:bodyPr/>
          <a:lstStyle/>
          <a:p>
            <a:pPr>
              <a:defRPr/>
            </a:pPr>
            <a:fld id="{C6CB41B1-622D-4ACE-F7E4-3CF4FACF6330}" type="slidenum">
              <a:rP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21733934" name="Slide Image Placeholder 1"/>
          <p:cNvSpPr>
            <a:spLocks noGrp="1" noRot="1" noChangeAspect="1"/>
          </p:cNvSpPr>
          <p:nvPr>
            <p:ph type="sldImg"/>
          </p:nvPr>
        </p:nvSpPr>
        <p:spPr bwMode="auto"/>
      </p:sp>
      <p:sp>
        <p:nvSpPr>
          <p:cNvPr id="429152076" name="Notes Placeholder 2"/>
          <p:cNvSpPr>
            <a:spLocks noGrp="1"/>
          </p:cNvSpPr>
          <p:nvPr>
            <p:ph type="body" idx="1"/>
          </p:nvPr>
        </p:nvSpPr>
        <p:spPr bwMode="auto"/>
        <p:txBody>
          <a:bodyPr/>
          <a:lstStyle/>
          <a:p>
            <a:pPr>
              <a:defRPr/>
            </a:pPr>
            <a:endParaRPr/>
          </a:p>
        </p:txBody>
      </p:sp>
      <p:sp>
        <p:nvSpPr>
          <p:cNvPr id="1612453612" name="Slide Number Placeholder 3"/>
          <p:cNvSpPr>
            <a:spLocks noGrp="1"/>
          </p:cNvSpPr>
          <p:nvPr>
            <p:ph type="sldNum" sz="quarter" idx="10"/>
          </p:nvPr>
        </p:nvSpPr>
        <p:spPr bwMode="auto"/>
        <p:txBody>
          <a:bodyPr/>
          <a:lstStyle/>
          <a:p>
            <a:pPr>
              <a:defRPr/>
            </a:pPr>
            <a:fld id="{F5764F41-9BA5-6DDF-72A2-5E587FCCC0E5}" type="slidenum">
              <a:rP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11602599" name="Slide Image Placeholder 1"/>
          <p:cNvSpPr>
            <a:spLocks noGrp="1" noRot="1" noChangeAspect="1"/>
          </p:cNvSpPr>
          <p:nvPr>
            <p:ph type="sldImg"/>
          </p:nvPr>
        </p:nvSpPr>
        <p:spPr bwMode="auto"/>
      </p:sp>
      <p:sp>
        <p:nvSpPr>
          <p:cNvPr id="942872673" name="Notes Placeholder 2"/>
          <p:cNvSpPr>
            <a:spLocks noGrp="1"/>
          </p:cNvSpPr>
          <p:nvPr>
            <p:ph type="body" idx="1"/>
          </p:nvPr>
        </p:nvSpPr>
        <p:spPr bwMode="auto"/>
        <p:txBody>
          <a:bodyPr/>
          <a:lstStyle/>
          <a:p>
            <a:pPr>
              <a:defRPr/>
            </a:pPr>
            <a:endParaRPr/>
          </a:p>
        </p:txBody>
      </p:sp>
      <p:sp>
        <p:nvSpPr>
          <p:cNvPr id="2130685273" name="Slide Number Placeholder 3"/>
          <p:cNvSpPr>
            <a:spLocks noGrp="1"/>
          </p:cNvSpPr>
          <p:nvPr>
            <p:ph type="sldNum" sz="quarter" idx="10"/>
          </p:nvPr>
        </p:nvSpPr>
        <p:spPr bwMode="auto"/>
        <p:txBody>
          <a:bodyPr/>
          <a:lstStyle/>
          <a:p>
            <a:pPr>
              <a:defRPr/>
            </a:pPr>
            <a:fld id="{E864E731-BF22-9EEB-7FDE-3B03677D3FCB}" type="slidenum">
              <a:rP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90604774" name="Slide Image Placeholder 1"/>
          <p:cNvSpPr>
            <a:spLocks noGrp="1" noRot="1" noChangeAspect="1"/>
          </p:cNvSpPr>
          <p:nvPr>
            <p:ph type="sldImg"/>
          </p:nvPr>
        </p:nvSpPr>
        <p:spPr bwMode="auto"/>
      </p:sp>
      <p:sp>
        <p:nvSpPr>
          <p:cNvPr id="948787697" name="Notes Placeholder 2"/>
          <p:cNvSpPr>
            <a:spLocks noGrp="1"/>
          </p:cNvSpPr>
          <p:nvPr>
            <p:ph type="body" idx="1"/>
          </p:nvPr>
        </p:nvSpPr>
        <p:spPr bwMode="auto"/>
        <p:txBody>
          <a:bodyPr/>
          <a:lstStyle/>
          <a:p>
            <a:pPr>
              <a:defRPr/>
            </a:pPr>
            <a:endParaRPr/>
          </a:p>
        </p:txBody>
      </p:sp>
      <p:sp>
        <p:nvSpPr>
          <p:cNvPr id="1959763527" name="Slide Number Placeholder 3"/>
          <p:cNvSpPr>
            <a:spLocks noGrp="1"/>
          </p:cNvSpPr>
          <p:nvPr>
            <p:ph type="sldNum" sz="quarter" idx="10"/>
          </p:nvPr>
        </p:nvSpPr>
        <p:spPr bwMode="auto"/>
        <p:txBody>
          <a:bodyPr/>
          <a:lstStyle/>
          <a:p>
            <a:pPr>
              <a:defRPr/>
            </a:pPr>
            <a:fld id="{9486B5B0-2834-5591-B810-4F008E0D87BC}" type="slidenum">
              <a:rP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30429616" name="Slide Image Placeholder 1"/>
          <p:cNvSpPr>
            <a:spLocks noGrp="1" noRot="1" noChangeAspect="1"/>
          </p:cNvSpPr>
          <p:nvPr>
            <p:ph type="sldImg"/>
          </p:nvPr>
        </p:nvSpPr>
        <p:spPr bwMode="auto"/>
      </p:sp>
      <p:sp>
        <p:nvSpPr>
          <p:cNvPr id="1354545601" name="Notes Placeholder 2"/>
          <p:cNvSpPr>
            <a:spLocks noGrp="1"/>
          </p:cNvSpPr>
          <p:nvPr>
            <p:ph type="body" idx="1"/>
          </p:nvPr>
        </p:nvSpPr>
        <p:spPr bwMode="auto"/>
        <p:txBody>
          <a:bodyPr/>
          <a:lstStyle/>
          <a:p>
            <a:pPr>
              <a:defRPr/>
            </a:pPr>
            <a:endParaRPr/>
          </a:p>
        </p:txBody>
      </p:sp>
      <p:sp>
        <p:nvSpPr>
          <p:cNvPr id="905193608" name="Slide Number Placeholder 3"/>
          <p:cNvSpPr>
            <a:spLocks noGrp="1"/>
          </p:cNvSpPr>
          <p:nvPr>
            <p:ph type="sldNum" sz="quarter" idx="10"/>
          </p:nvPr>
        </p:nvSpPr>
        <p:spPr bwMode="auto"/>
        <p:txBody>
          <a:bodyPr/>
          <a:lstStyle/>
          <a:p>
            <a:pPr>
              <a:defRPr/>
            </a:pPr>
            <a:fld id="{7258F069-B8AE-7D76-A18D-2DEB39929827}" type="slidenum">
              <a:rP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11865215" name="Slide Image Placeholder 1"/>
          <p:cNvSpPr>
            <a:spLocks noGrp="1" noRot="1" noChangeAspect="1"/>
          </p:cNvSpPr>
          <p:nvPr>
            <p:ph type="sldImg"/>
          </p:nvPr>
        </p:nvSpPr>
        <p:spPr bwMode="auto"/>
      </p:sp>
      <p:sp>
        <p:nvSpPr>
          <p:cNvPr id="1831301419" name="Notes Placeholder 2"/>
          <p:cNvSpPr>
            <a:spLocks noGrp="1"/>
          </p:cNvSpPr>
          <p:nvPr>
            <p:ph type="body" idx="1"/>
          </p:nvPr>
        </p:nvSpPr>
        <p:spPr bwMode="auto"/>
        <p:txBody>
          <a:bodyPr/>
          <a:lstStyle/>
          <a:p>
            <a:pPr>
              <a:defRPr/>
            </a:pPr>
            <a:endParaRPr/>
          </a:p>
        </p:txBody>
      </p:sp>
      <p:sp>
        <p:nvSpPr>
          <p:cNvPr id="830374543" name="Slide Number Placeholder 3"/>
          <p:cNvSpPr>
            <a:spLocks noGrp="1"/>
          </p:cNvSpPr>
          <p:nvPr>
            <p:ph type="sldNum" sz="quarter" idx="10"/>
          </p:nvPr>
        </p:nvSpPr>
        <p:spPr bwMode="auto"/>
        <p:txBody>
          <a:bodyPr/>
          <a:lstStyle/>
          <a:p>
            <a:pPr>
              <a:defRPr/>
            </a:pPr>
            <a:fld id="{BE68CC1A-EE68-19F1-DD60-1181C3EBCD54}" type="slidenum">
              <a:rP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05166269" name="Slide Image Placeholder 1"/>
          <p:cNvSpPr>
            <a:spLocks noGrp="1" noRot="1" noChangeAspect="1"/>
          </p:cNvSpPr>
          <p:nvPr>
            <p:ph type="sldImg"/>
          </p:nvPr>
        </p:nvSpPr>
        <p:spPr bwMode="auto"/>
      </p:sp>
      <p:sp>
        <p:nvSpPr>
          <p:cNvPr id="732721312" name="Notes Placeholder 2"/>
          <p:cNvSpPr>
            <a:spLocks noGrp="1"/>
          </p:cNvSpPr>
          <p:nvPr>
            <p:ph type="body" idx="1"/>
          </p:nvPr>
        </p:nvSpPr>
        <p:spPr bwMode="auto"/>
        <p:txBody>
          <a:bodyPr/>
          <a:lstStyle/>
          <a:p>
            <a:pPr>
              <a:defRPr/>
            </a:pPr>
            <a:endParaRPr/>
          </a:p>
        </p:txBody>
      </p:sp>
      <p:sp>
        <p:nvSpPr>
          <p:cNvPr id="1462633425" name="Slide Number Placeholder 3"/>
          <p:cNvSpPr>
            <a:spLocks noGrp="1"/>
          </p:cNvSpPr>
          <p:nvPr>
            <p:ph type="sldNum" sz="quarter" idx="10"/>
          </p:nvPr>
        </p:nvSpPr>
        <p:spPr bwMode="auto"/>
        <p:txBody>
          <a:bodyPr/>
          <a:lstStyle/>
          <a:p>
            <a:pPr>
              <a:defRPr/>
            </a:pPr>
            <a:fld id="{4F720DAA-7FAC-8DE6-B590-34B091DD491C}" type="slidenum">
              <a:rP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52781363" name="Slide Image Placeholder 1"/>
          <p:cNvSpPr>
            <a:spLocks noGrp="1" noRot="1" noChangeAspect="1"/>
          </p:cNvSpPr>
          <p:nvPr>
            <p:ph type="sldImg"/>
          </p:nvPr>
        </p:nvSpPr>
        <p:spPr bwMode="auto"/>
      </p:sp>
      <p:sp>
        <p:nvSpPr>
          <p:cNvPr id="2032589715" name="Notes Placeholder 2"/>
          <p:cNvSpPr>
            <a:spLocks noGrp="1"/>
          </p:cNvSpPr>
          <p:nvPr>
            <p:ph type="body" idx="1"/>
          </p:nvPr>
        </p:nvSpPr>
        <p:spPr bwMode="auto"/>
        <p:txBody>
          <a:bodyPr/>
          <a:lstStyle/>
          <a:p>
            <a:pPr>
              <a:defRPr/>
            </a:pPr>
            <a:endParaRPr/>
          </a:p>
        </p:txBody>
      </p:sp>
      <p:sp>
        <p:nvSpPr>
          <p:cNvPr id="1701826745" name="Slide Number Placeholder 3"/>
          <p:cNvSpPr>
            <a:spLocks noGrp="1"/>
          </p:cNvSpPr>
          <p:nvPr>
            <p:ph type="sldNum" sz="quarter" idx="10"/>
          </p:nvPr>
        </p:nvSpPr>
        <p:spPr bwMode="auto"/>
        <p:txBody>
          <a:bodyPr/>
          <a:lstStyle/>
          <a:p>
            <a:pPr>
              <a:defRPr/>
            </a:pPr>
            <a:fld id="{F12828DB-29B1-EBDB-EF7B-FF87DD8EE37D}" type="slidenum">
              <a:rP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38398466" name="Slide Image Placeholder 1"/>
          <p:cNvSpPr>
            <a:spLocks noGrp="1" noRot="1" noChangeAspect="1"/>
          </p:cNvSpPr>
          <p:nvPr>
            <p:ph type="sldImg"/>
          </p:nvPr>
        </p:nvSpPr>
        <p:spPr bwMode="auto"/>
      </p:sp>
      <p:sp>
        <p:nvSpPr>
          <p:cNvPr id="27073450" name="Notes Placeholder 2"/>
          <p:cNvSpPr>
            <a:spLocks noGrp="1"/>
          </p:cNvSpPr>
          <p:nvPr>
            <p:ph type="body" idx="1"/>
          </p:nvPr>
        </p:nvSpPr>
        <p:spPr bwMode="auto"/>
        <p:txBody>
          <a:bodyPr/>
          <a:lstStyle/>
          <a:p>
            <a:pPr>
              <a:defRPr/>
            </a:pPr>
            <a:endParaRPr/>
          </a:p>
        </p:txBody>
      </p:sp>
      <p:sp>
        <p:nvSpPr>
          <p:cNvPr id="372998994" name="Slide Number Placeholder 3"/>
          <p:cNvSpPr>
            <a:spLocks noGrp="1"/>
          </p:cNvSpPr>
          <p:nvPr>
            <p:ph type="sldNum" sz="quarter" idx="10"/>
          </p:nvPr>
        </p:nvSpPr>
        <p:spPr bwMode="auto"/>
        <p:txBody>
          <a:bodyPr/>
          <a:lstStyle/>
          <a:p>
            <a:pPr>
              <a:defRPr/>
            </a:pPr>
            <a:fld id="{38881BA6-899B-8CE6-EB22-8E570482A17D}" type="slidenum">
              <a:rP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22982451" name="Slide Image Placeholder 1"/>
          <p:cNvSpPr>
            <a:spLocks noGrp="1" noRot="1" noChangeAspect="1"/>
          </p:cNvSpPr>
          <p:nvPr>
            <p:ph type="sldImg"/>
          </p:nvPr>
        </p:nvSpPr>
        <p:spPr bwMode="auto"/>
      </p:sp>
      <p:sp>
        <p:nvSpPr>
          <p:cNvPr id="36500691" name="Notes Placeholder 2"/>
          <p:cNvSpPr>
            <a:spLocks noGrp="1"/>
          </p:cNvSpPr>
          <p:nvPr>
            <p:ph type="body" idx="1"/>
          </p:nvPr>
        </p:nvSpPr>
        <p:spPr bwMode="auto"/>
        <p:txBody>
          <a:bodyPr/>
          <a:lstStyle/>
          <a:p>
            <a:pPr>
              <a:defRPr/>
            </a:pPr>
            <a:endParaRPr/>
          </a:p>
        </p:txBody>
      </p:sp>
      <p:sp>
        <p:nvSpPr>
          <p:cNvPr id="990274732" name="Slide Number Placeholder 3"/>
          <p:cNvSpPr>
            <a:spLocks noGrp="1"/>
          </p:cNvSpPr>
          <p:nvPr>
            <p:ph type="sldNum" sz="quarter" idx="10"/>
          </p:nvPr>
        </p:nvSpPr>
        <p:spPr bwMode="auto"/>
        <p:txBody>
          <a:bodyPr/>
          <a:lstStyle/>
          <a:p>
            <a:pPr>
              <a:defRPr/>
            </a:pPr>
            <a:fld id="{5A863F91-9F61-9532-1C0F-999CD5C64D0C}" type="slidenum">
              <a:rP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06614857" name="Slide Image Placeholder 1"/>
          <p:cNvSpPr>
            <a:spLocks noGrp="1" noRot="1" noChangeAspect="1"/>
          </p:cNvSpPr>
          <p:nvPr>
            <p:ph type="sldImg"/>
          </p:nvPr>
        </p:nvSpPr>
        <p:spPr bwMode="auto"/>
      </p:sp>
      <p:sp>
        <p:nvSpPr>
          <p:cNvPr id="592675573" name="Notes Placeholder 2"/>
          <p:cNvSpPr>
            <a:spLocks noGrp="1"/>
          </p:cNvSpPr>
          <p:nvPr>
            <p:ph type="body" idx="1"/>
          </p:nvPr>
        </p:nvSpPr>
        <p:spPr bwMode="auto"/>
        <p:txBody>
          <a:bodyPr/>
          <a:lstStyle/>
          <a:p>
            <a:pPr>
              <a:defRPr/>
            </a:pPr>
            <a:endParaRPr/>
          </a:p>
        </p:txBody>
      </p:sp>
      <p:sp>
        <p:nvSpPr>
          <p:cNvPr id="1724047234" name="Slide Number Placeholder 3"/>
          <p:cNvSpPr>
            <a:spLocks noGrp="1"/>
          </p:cNvSpPr>
          <p:nvPr>
            <p:ph type="sldNum" sz="quarter" idx="10"/>
          </p:nvPr>
        </p:nvSpPr>
        <p:spPr bwMode="auto"/>
        <p:txBody>
          <a:bodyPr/>
          <a:lstStyle/>
          <a:p>
            <a:pPr>
              <a:defRPr/>
            </a:pPr>
            <a:fld id="{3137DE7F-E215-0C13-DA3D-4D65A0CBCE26}" type="slidenum">
              <a:rP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59957080" name="Slide Image Placeholder 1"/>
          <p:cNvSpPr>
            <a:spLocks noGrp="1" noRot="1" noChangeAspect="1"/>
          </p:cNvSpPr>
          <p:nvPr>
            <p:ph type="sldImg"/>
          </p:nvPr>
        </p:nvSpPr>
        <p:spPr bwMode="auto"/>
      </p:sp>
      <p:sp>
        <p:nvSpPr>
          <p:cNvPr id="1397516389" name="Notes Placeholder 2"/>
          <p:cNvSpPr>
            <a:spLocks noGrp="1"/>
          </p:cNvSpPr>
          <p:nvPr>
            <p:ph type="body" idx="1"/>
          </p:nvPr>
        </p:nvSpPr>
        <p:spPr bwMode="auto"/>
        <p:txBody>
          <a:bodyPr/>
          <a:lstStyle/>
          <a:p>
            <a:pPr>
              <a:defRPr/>
            </a:pPr>
            <a:endParaRPr/>
          </a:p>
        </p:txBody>
      </p:sp>
      <p:sp>
        <p:nvSpPr>
          <p:cNvPr id="1864816257" name="Slide Number Placeholder 3"/>
          <p:cNvSpPr>
            <a:spLocks noGrp="1"/>
          </p:cNvSpPr>
          <p:nvPr>
            <p:ph type="sldNum" sz="quarter" idx="10"/>
          </p:nvPr>
        </p:nvSpPr>
        <p:spPr bwMode="auto"/>
        <p:txBody>
          <a:bodyPr/>
          <a:lstStyle/>
          <a:p>
            <a:pPr>
              <a:defRPr/>
            </a:pPr>
            <a:fld id="{D8B5A7D9-CBF0-12EA-DA5F-4E01D9AFC2F7}" type="slidenum">
              <a:rPr/>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52946814" name="Slide Image Placeholder 1"/>
          <p:cNvSpPr>
            <a:spLocks noGrp="1" noRot="1" noChangeAspect="1"/>
          </p:cNvSpPr>
          <p:nvPr>
            <p:ph type="sldImg"/>
          </p:nvPr>
        </p:nvSpPr>
        <p:spPr bwMode="auto"/>
      </p:sp>
      <p:sp>
        <p:nvSpPr>
          <p:cNvPr id="269516695" name="Notes Placeholder 2"/>
          <p:cNvSpPr>
            <a:spLocks noGrp="1"/>
          </p:cNvSpPr>
          <p:nvPr>
            <p:ph type="body" idx="1"/>
          </p:nvPr>
        </p:nvSpPr>
        <p:spPr bwMode="auto"/>
        <p:txBody>
          <a:bodyPr/>
          <a:lstStyle/>
          <a:p>
            <a:pPr>
              <a:defRPr/>
            </a:pPr>
            <a:endParaRPr/>
          </a:p>
        </p:txBody>
      </p:sp>
      <p:sp>
        <p:nvSpPr>
          <p:cNvPr id="1845858183" name="Slide Number Placeholder 3"/>
          <p:cNvSpPr>
            <a:spLocks noGrp="1"/>
          </p:cNvSpPr>
          <p:nvPr>
            <p:ph type="sldNum" sz="quarter" idx="10"/>
          </p:nvPr>
        </p:nvSpPr>
        <p:spPr bwMode="auto"/>
        <p:txBody>
          <a:bodyPr/>
          <a:lstStyle/>
          <a:p>
            <a:pPr>
              <a:defRPr/>
            </a:pPr>
            <a:fld id="{6BB66FB6-1F32-9216-55D0-33E6B7F8C4BC}" type="slidenum">
              <a:rPr/>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61359391" name="Slide Image Placeholder 1"/>
          <p:cNvSpPr>
            <a:spLocks noGrp="1" noRot="1" noChangeAspect="1"/>
          </p:cNvSpPr>
          <p:nvPr>
            <p:ph type="sldImg"/>
          </p:nvPr>
        </p:nvSpPr>
        <p:spPr bwMode="auto"/>
      </p:sp>
      <p:sp>
        <p:nvSpPr>
          <p:cNvPr id="529356110" name="Notes Placeholder 2"/>
          <p:cNvSpPr>
            <a:spLocks noGrp="1"/>
          </p:cNvSpPr>
          <p:nvPr>
            <p:ph type="body" idx="1"/>
          </p:nvPr>
        </p:nvSpPr>
        <p:spPr bwMode="auto"/>
        <p:txBody>
          <a:bodyPr/>
          <a:lstStyle/>
          <a:p>
            <a:pPr>
              <a:defRPr/>
            </a:pPr>
            <a:endParaRPr/>
          </a:p>
        </p:txBody>
      </p:sp>
      <p:sp>
        <p:nvSpPr>
          <p:cNvPr id="1612807600" name="Slide Number Placeholder 3"/>
          <p:cNvSpPr>
            <a:spLocks noGrp="1"/>
          </p:cNvSpPr>
          <p:nvPr>
            <p:ph type="sldNum" sz="quarter" idx="10"/>
          </p:nvPr>
        </p:nvSpPr>
        <p:spPr bwMode="auto"/>
        <p:txBody>
          <a:bodyPr/>
          <a:lstStyle/>
          <a:p>
            <a:pPr>
              <a:defRPr/>
            </a:pPr>
            <a:fld id="{DDA23963-63A1-9FA6-228B-5990CEE4FCF6}" type="slidenum">
              <a:rPr/>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87719801" name="Slide Image Placeholder 1"/>
          <p:cNvSpPr>
            <a:spLocks noGrp="1" noRot="1" noChangeAspect="1"/>
          </p:cNvSpPr>
          <p:nvPr>
            <p:ph type="sldImg"/>
          </p:nvPr>
        </p:nvSpPr>
        <p:spPr bwMode="auto"/>
      </p:sp>
      <p:sp>
        <p:nvSpPr>
          <p:cNvPr id="763301334" name="Notes Placeholder 2"/>
          <p:cNvSpPr>
            <a:spLocks noGrp="1"/>
          </p:cNvSpPr>
          <p:nvPr>
            <p:ph type="body" idx="1"/>
          </p:nvPr>
        </p:nvSpPr>
        <p:spPr bwMode="auto"/>
        <p:txBody>
          <a:bodyPr/>
          <a:lstStyle/>
          <a:p>
            <a:pPr>
              <a:defRPr/>
            </a:pPr>
            <a:endParaRPr/>
          </a:p>
        </p:txBody>
      </p:sp>
      <p:sp>
        <p:nvSpPr>
          <p:cNvPr id="9993221" name="Slide Number Placeholder 3"/>
          <p:cNvSpPr>
            <a:spLocks noGrp="1"/>
          </p:cNvSpPr>
          <p:nvPr>
            <p:ph type="sldNum" sz="quarter" idx="10"/>
          </p:nvPr>
        </p:nvSpPr>
        <p:spPr bwMode="auto"/>
        <p:txBody>
          <a:bodyPr/>
          <a:lstStyle/>
          <a:p>
            <a:pPr>
              <a:defRPr/>
            </a:pPr>
            <a:fld id="{DD4378C6-BD8A-1453-EF96-94FA20CF5BBD}" type="slidenum">
              <a:rPr/>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66146094" name="Slide Image Placeholder 1"/>
          <p:cNvSpPr>
            <a:spLocks noGrp="1" noRot="1" noChangeAspect="1"/>
          </p:cNvSpPr>
          <p:nvPr>
            <p:ph type="sldImg"/>
          </p:nvPr>
        </p:nvSpPr>
        <p:spPr bwMode="auto"/>
      </p:sp>
      <p:sp>
        <p:nvSpPr>
          <p:cNvPr id="1935169630" name="Notes Placeholder 2"/>
          <p:cNvSpPr>
            <a:spLocks noGrp="1"/>
          </p:cNvSpPr>
          <p:nvPr>
            <p:ph type="body" idx="1"/>
          </p:nvPr>
        </p:nvSpPr>
        <p:spPr bwMode="auto"/>
        <p:txBody>
          <a:bodyPr/>
          <a:lstStyle/>
          <a:p>
            <a:pPr>
              <a:defRPr/>
            </a:pPr>
            <a:endParaRPr/>
          </a:p>
        </p:txBody>
      </p:sp>
      <p:sp>
        <p:nvSpPr>
          <p:cNvPr id="806093209" name="Slide Number Placeholder 3"/>
          <p:cNvSpPr>
            <a:spLocks noGrp="1"/>
          </p:cNvSpPr>
          <p:nvPr>
            <p:ph type="sldNum" sz="quarter" idx="10"/>
          </p:nvPr>
        </p:nvSpPr>
        <p:spPr bwMode="auto"/>
        <p:txBody>
          <a:bodyPr/>
          <a:lstStyle/>
          <a:p>
            <a:pPr>
              <a:defRPr/>
            </a:pPr>
            <a:fld id="{62C20F29-D375-CB3A-ADFF-29B2B7BBABC9}" type="slidenum">
              <a:rP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2999955" name="Slide Image Placeholder 1"/>
          <p:cNvSpPr>
            <a:spLocks noGrp="1" noRot="1" noChangeAspect="1"/>
          </p:cNvSpPr>
          <p:nvPr>
            <p:ph type="sldImg"/>
          </p:nvPr>
        </p:nvSpPr>
        <p:spPr bwMode="auto"/>
      </p:sp>
      <p:sp>
        <p:nvSpPr>
          <p:cNvPr id="1211169639" name="Notes Placeholder 2"/>
          <p:cNvSpPr>
            <a:spLocks noGrp="1"/>
          </p:cNvSpPr>
          <p:nvPr>
            <p:ph type="body" idx="1"/>
          </p:nvPr>
        </p:nvSpPr>
        <p:spPr bwMode="auto"/>
        <p:txBody>
          <a:bodyPr/>
          <a:lstStyle/>
          <a:p>
            <a:pPr>
              <a:defRPr/>
            </a:pPr>
            <a:endParaRPr/>
          </a:p>
        </p:txBody>
      </p:sp>
      <p:sp>
        <p:nvSpPr>
          <p:cNvPr id="93818629" name="Slide Number Placeholder 3"/>
          <p:cNvSpPr>
            <a:spLocks noGrp="1"/>
          </p:cNvSpPr>
          <p:nvPr>
            <p:ph type="sldNum" sz="quarter" idx="10"/>
          </p:nvPr>
        </p:nvSpPr>
        <p:spPr bwMode="auto"/>
        <p:txBody>
          <a:bodyPr/>
          <a:lstStyle/>
          <a:p>
            <a:pPr>
              <a:defRPr/>
            </a:pPr>
            <a:fld id="{2B685F52-28AC-5584-FB76-E3FABA6F5806}" type="slidenum">
              <a:rP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18587058" name="Slide Image Placeholder 1"/>
          <p:cNvSpPr>
            <a:spLocks noGrp="1" noRot="1" noChangeAspect="1"/>
          </p:cNvSpPr>
          <p:nvPr>
            <p:ph type="sldImg"/>
          </p:nvPr>
        </p:nvSpPr>
        <p:spPr bwMode="auto"/>
      </p:sp>
      <p:sp>
        <p:nvSpPr>
          <p:cNvPr id="27649362" name="Notes Placeholder 2"/>
          <p:cNvSpPr>
            <a:spLocks noGrp="1"/>
          </p:cNvSpPr>
          <p:nvPr>
            <p:ph type="body" idx="1"/>
          </p:nvPr>
        </p:nvSpPr>
        <p:spPr bwMode="auto"/>
        <p:txBody>
          <a:bodyPr/>
          <a:lstStyle/>
          <a:p>
            <a:pPr>
              <a:defRPr/>
            </a:pPr>
            <a:endParaRPr/>
          </a:p>
        </p:txBody>
      </p:sp>
      <p:sp>
        <p:nvSpPr>
          <p:cNvPr id="2034746697" name="Slide Number Placeholder 3"/>
          <p:cNvSpPr>
            <a:spLocks noGrp="1"/>
          </p:cNvSpPr>
          <p:nvPr>
            <p:ph type="sldNum" sz="quarter" idx="10"/>
          </p:nvPr>
        </p:nvSpPr>
        <p:spPr bwMode="auto"/>
        <p:txBody>
          <a:bodyPr/>
          <a:lstStyle/>
          <a:p>
            <a:pPr>
              <a:defRPr/>
            </a:pPr>
            <a:fld id="{65E50D87-E2B0-A172-AD02-7834BDE7461F}" type="slidenum">
              <a:rP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18838648" name="Slide Image Placeholder 1"/>
          <p:cNvSpPr>
            <a:spLocks noGrp="1" noRot="1" noChangeAspect="1"/>
          </p:cNvSpPr>
          <p:nvPr>
            <p:ph type="sldImg"/>
          </p:nvPr>
        </p:nvSpPr>
        <p:spPr bwMode="auto"/>
      </p:sp>
      <p:sp>
        <p:nvSpPr>
          <p:cNvPr id="1595990790" name="Notes Placeholder 2"/>
          <p:cNvSpPr>
            <a:spLocks noGrp="1"/>
          </p:cNvSpPr>
          <p:nvPr>
            <p:ph type="body" idx="1"/>
          </p:nvPr>
        </p:nvSpPr>
        <p:spPr bwMode="auto"/>
        <p:txBody>
          <a:bodyPr/>
          <a:lstStyle/>
          <a:p>
            <a:pPr>
              <a:defRPr/>
            </a:pPr>
            <a:endParaRPr/>
          </a:p>
        </p:txBody>
      </p:sp>
      <p:sp>
        <p:nvSpPr>
          <p:cNvPr id="936057800" name="Slide Number Placeholder 3"/>
          <p:cNvSpPr>
            <a:spLocks noGrp="1"/>
          </p:cNvSpPr>
          <p:nvPr>
            <p:ph type="sldNum" sz="quarter" idx="10"/>
          </p:nvPr>
        </p:nvSpPr>
        <p:spPr bwMode="auto"/>
        <p:txBody>
          <a:bodyPr/>
          <a:lstStyle/>
          <a:p>
            <a:pPr>
              <a:defRPr/>
            </a:pPr>
            <a:fld id="{67EFAD29-8BE1-3452-7049-E4D11276B71C}" type="slidenum">
              <a:rP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65088996" name="Slide Image Placeholder 1"/>
          <p:cNvSpPr>
            <a:spLocks noGrp="1" noRot="1" noChangeAspect="1"/>
          </p:cNvSpPr>
          <p:nvPr>
            <p:ph type="sldImg"/>
          </p:nvPr>
        </p:nvSpPr>
        <p:spPr bwMode="auto"/>
      </p:sp>
      <p:sp>
        <p:nvSpPr>
          <p:cNvPr id="1233791023" name="Notes Placeholder 2"/>
          <p:cNvSpPr>
            <a:spLocks noGrp="1"/>
          </p:cNvSpPr>
          <p:nvPr>
            <p:ph type="body" idx="1"/>
          </p:nvPr>
        </p:nvSpPr>
        <p:spPr bwMode="auto"/>
        <p:txBody>
          <a:bodyPr/>
          <a:lstStyle/>
          <a:p>
            <a:pPr>
              <a:defRPr/>
            </a:pPr>
            <a:endParaRPr/>
          </a:p>
        </p:txBody>
      </p:sp>
      <p:sp>
        <p:nvSpPr>
          <p:cNvPr id="677253597" name="Slide Number Placeholder 3"/>
          <p:cNvSpPr>
            <a:spLocks noGrp="1"/>
          </p:cNvSpPr>
          <p:nvPr>
            <p:ph type="sldNum" sz="quarter" idx="10"/>
          </p:nvPr>
        </p:nvSpPr>
        <p:spPr bwMode="auto"/>
        <p:txBody>
          <a:bodyPr/>
          <a:lstStyle/>
          <a:p>
            <a:pPr>
              <a:defRPr/>
            </a:pPr>
            <a:fld id="{B4DDCF17-312C-AEF9-4B32-91531D63A430}" type="slidenum">
              <a:rP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63698868" name="Slide Image Placeholder 1"/>
          <p:cNvSpPr>
            <a:spLocks noGrp="1" noRot="1" noChangeAspect="1"/>
          </p:cNvSpPr>
          <p:nvPr>
            <p:ph type="sldImg"/>
          </p:nvPr>
        </p:nvSpPr>
        <p:spPr bwMode="auto"/>
      </p:sp>
      <p:sp>
        <p:nvSpPr>
          <p:cNvPr id="995902165" name="Notes Placeholder 2"/>
          <p:cNvSpPr>
            <a:spLocks noGrp="1"/>
          </p:cNvSpPr>
          <p:nvPr>
            <p:ph type="body" idx="1"/>
          </p:nvPr>
        </p:nvSpPr>
        <p:spPr bwMode="auto"/>
        <p:txBody>
          <a:bodyPr/>
          <a:lstStyle/>
          <a:p>
            <a:pPr>
              <a:defRPr/>
            </a:pPr>
            <a:endParaRPr/>
          </a:p>
        </p:txBody>
      </p:sp>
      <p:sp>
        <p:nvSpPr>
          <p:cNvPr id="424966708" name="Slide Number Placeholder 3"/>
          <p:cNvSpPr>
            <a:spLocks noGrp="1"/>
          </p:cNvSpPr>
          <p:nvPr>
            <p:ph type="sldNum" sz="quarter" idx="10"/>
          </p:nvPr>
        </p:nvSpPr>
        <p:spPr bwMode="auto"/>
        <p:txBody>
          <a:bodyPr/>
          <a:lstStyle/>
          <a:p>
            <a:pPr>
              <a:defRPr/>
            </a:pPr>
            <a:fld id="{89131C5F-C883-02CE-F974-B5144195B423}" type="slidenum">
              <a:rPr/>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39601022" name="Slide Image Placeholder 1"/>
          <p:cNvSpPr>
            <a:spLocks noGrp="1" noRot="1" noChangeAspect="1"/>
          </p:cNvSpPr>
          <p:nvPr>
            <p:ph type="sldImg"/>
          </p:nvPr>
        </p:nvSpPr>
        <p:spPr bwMode="auto"/>
      </p:sp>
      <p:sp>
        <p:nvSpPr>
          <p:cNvPr id="8605692" name="Notes Placeholder 2"/>
          <p:cNvSpPr>
            <a:spLocks noGrp="1"/>
          </p:cNvSpPr>
          <p:nvPr>
            <p:ph type="body" idx="1"/>
          </p:nvPr>
        </p:nvSpPr>
        <p:spPr bwMode="auto"/>
        <p:txBody>
          <a:bodyPr/>
          <a:lstStyle/>
          <a:p>
            <a:pPr>
              <a:defRPr/>
            </a:pPr>
            <a:endParaRPr/>
          </a:p>
        </p:txBody>
      </p:sp>
      <p:sp>
        <p:nvSpPr>
          <p:cNvPr id="109294798" name="Slide Number Placeholder 3"/>
          <p:cNvSpPr>
            <a:spLocks noGrp="1"/>
          </p:cNvSpPr>
          <p:nvPr>
            <p:ph type="sldNum" sz="quarter" idx="10"/>
          </p:nvPr>
        </p:nvSpPr>
        <p:spPr bwMode="auto"/>
        <p:txBody>
          <a:bodyPr/>
          <a:lstStyle/>
          <a:p>
            <a:pPr>
              <a:defRPr/>
            </a:pPr>
            <a:fld id="{FBB2767A-55B3-F552-280B-EDA752052EB0}" type="slidenum">
              <a:rPr/>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45334785" name="Slide Image Placeholder 1"/>
          <p:cNvSpPr>
            <a:spLocks noGrp="1" noRot="1" noChangeAspect="1"/>
          </p:cNvSpPr>
          <p:nvPr>
            <p:ph type="sldImg"/>
          </p:nvPr>
        </p:nvSpPr>
        <p:spPr bwMode="auto"/>
      </p:sp>
      <p:sp>
        <p:nvSpPr>
          <p:cNvPr id="1796087518" name="Notes Placeholder 2"/>
          <p:cNvSpPr>
            <a:spLocks noGrp="1"/>
          </p:cNvSpPr>
          <p:nvPr>
            <p:ph type="body" idx="1"/>
          </p:nvPr>
        </p:nvSpPr>
        <p:spPr bwMode="auto"/>
        <p:txBody>
          <a:bodyPr/>
          <a:lstStyle/>
          <a:p>
            <a:pPr>
              <a:defRPr/>
            </a:pPr>
            <a:endParaRPr/>
          </a:p>
        </p:txBody>
      </p:sp>
      <p:sp>
        <p:nvSpPr>
          <p:cNvPr id="1925682590" name="Slide Number Placeholder 3"/>
          <p:cNvSpPr>
            <a:spLocks noGrp="1"/>
          </p:cNvSpPr>
          <p:nvPr>
            <p:ph type="sldNum" sz="quarter" idx="10"/>
          </p:nvPr>
        </p:nvSpPr>
        <p:spPr bwMode="auto"/>
        <p:txBody>
          <a:bodyPr/>
          <a:lstStyle/>
          <a:p>
            <a:pPr>
              <a:defRPr/>
            </a:pPr>
            <a:fld id="{C61F24BF-865C-9A66-B0C7-6BD273F3682A}" type="slidenum">
              <a:rP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6936682" name="Slide Image Placeholder 1"/>
          <p:cNvSpPr>
            <a:spLocks noGrp="1" noRot="1" noChangeAspect="1"/>
          </p:cNvSpPr>
          <p:nvPr>
            <p:ph type="sldImg"/>
          </p:nvPr>
        </p:nvSpPr>
        <p:spPr bwMode="auto"/>
      </p:sp>
      <p:sp>
        <p:nvSpPr>
          <p:cNvPr id="867644638" name="Notes Placeholder 2"/>
          <p:cNvSpPr>
            <a:spLocks noGrp="1"/>
          </p:cNvSpPr>
          <p:nvPr>
            <p:ph type="body" idx="1"/>
          </p:nvPr>
        </p:nvSpPr>
        <p:spPr bwMode="auto"/>
        <p:txBody>
          <a:bodyPr/>
          <a:lstStyle/>
          <a:p>
            <a:pPr>
              <a:defRPr/>
            </a:pPr>
            <a:endParaRPr/>
          </a:p>
        </p:txBody>
      </p:sp>
      <p:sp>
        <p:nvSpPr>
          <p:cNvPr id="689614802" name="Slide Number Placeholder 3"/>
          <p:cNvSpPr>
            <a:spLocks noGrp="1"/>
          </p:cNvSpPr>
          <p:nvPr>
            <p:ph type="sldNum" sz="quarter" idx="10"/>
          </p:nvPr>
        </p:nvSpPr>
        <p:spPr bwMode="auto"/>
        <p:txBody>
          <a:bodyPr/>
          <a:lstStyle/>
          <a:p>
            <a:pPr>
              <a:defRPr/>
            </a:pPr>
            <a:fld id="{F5CF6BA8-8255-5289-9BBF-4973A715AE0B}" type="slidenum">
              <a:rP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53459591" name="Slide Image Placeholder 1"/>
          <p:cNvSpPr>
            <a:spLocks noGrp="1" noRot="1" noChangeAspect="1"/>
          </p:cNvSpPr>
          <p:nvPr>
            <p:ph type="sldImg"/>
          </p:nvPr>
        </p:nvSpPr>
        <p:spPr bwMode="auto"/>
      </p:sp>
      <p:sp>
        <p:nvSpPr>
          <p:cNvPr id="401493467" name="Notes Placeholder 2"/>
          <p:cNvSpPr>
            <a:spLocks noGrp="1"/>
          </p:cNvSpPr>
          <p:nvPr>
            <p:ph type="body" idx="1"/>
          </p:nvPr>
        </p:nvSpPr>
        <p:spPr bwMode="auto"/>
        <p:txBody>
          <a:bodyPr/>
          <a:lstStyle/>
          <a:p>
            <a:pPr>
              <a:defRPr/>
            </a:pPr>
            <a:endParaRPr/>
          </a:p>
        </p:txBody>
      </p:sp>
      <p:sp>
        <p:nvSpPr>
          <p:cNvPr id="1839632152" name="Slide Number Placeholder 3"/>
          <p:cNvSpPr>
            <a:spLocks noGrp="1"/>
          </p:cNvSpPr>
          <p:nvPr>
            <p:ph type="sldNum" sz="quarter" idx="10"/>
          </p:nvPr>
        </p:nvSpPr>
        <p:spPr bwMode="auto"/>
        <p:txBody>
          <a:bodyPr/>
          <a:lstStyle/>
          <a:p>
            <a:pPr>
              <a:defRPr/>
            </a:pPr>
            <a:fld id="{D9BF0C69-7AF2-E83C-3150-D316145162C8}" type="slidenum">
              <a:rP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84932973" name="Slide Image Placeholder 1"/>
          <p:cNvSpPr>
            <a:spLocks noGrp="1" noRot="1" noChangeAspect="1"/>
          </p:cNvSpPr>
          <p:nvPr>
            <p:ph type="sldImg"/>
          </p:nvPr>
        </p:nvSpPr>
        <p:spPr bwMode="auto"/>
      </p:sp>
      <p:sp>
        <p:nvSpPr>
          <p:cNvPr id="297036492" name="Notes Placeholder 2"/>
          <p:cNvSpPr>
            <a:spLocks noGrp="1"/>
          </p:cNvSpPr>
          <p:nvPr>
            <p:ph type="body" idx="1"/>
          </p:nvPr>
        </p:nvSpPr>
        <p:spPr bwMode="auto"/>
        <p:txBody>
          <a:bodyPr/>
          <a:lstStyle/>
          <a:p>
            <a:pPr>
              <a:defRPr/>
            </a:pPr>
            <a:endParaRPr/>
          </a:p>
        </p:txBody>
      </p:sp>
      <p:sp>
        <p:nvSpPr>
          <p:cNvPr id="1027269446" name="Slide Number Placeholder 3"/>
          <p:cNvSpPr>
            <a:spLocks noGrp="1"/>
          </p:cNvSpPr>
          <p:nvPr>
            <p:ph type="sldNum" sz="quarter" idx="10"/>
          </p:nvPr>
        </p:nvSpPr>
        <p:spPr bwMode="auto"/>
        <p:txBody>
          <a:bodyPr/>
          <a:lstStyle/>
          <a:p>
            <a:pPr>
              <a:defRPr/>
            </a:pPr>
            <a:fld id="{5A983AE1-2EF9-67D0-C4C4-7582D04FFA00}" type="slidenum">
              <a:rP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8342560" name="Slide Image Placeholder 1"/>
          <p:cNvSpPr>
            <a:spLocks noGrp="1" noRot="1" noChangeAspect="1"/>
          </p:cNvSpPr>
          <p:nvPr>
            <p:ph type="sldImg"/>
          </p:nvPr>
        </p:nvSpPr>
        <p:spPr bwMode="auto"/>
      </p:sp>
      <p:sp>
        <p:nvSpPr>
          <p:cNvPr id="1319866852" name="Notes Placeholder 2"/>
          <p:cNvSpPr>
            <a:spLocks noGrp="1"/>
          </p:cNvSpPr>
          <p:nvPr>
            <p:ph type="body" idx="1"/>
          </p:nvPr>
        </p:nvSpPr>
        <p:spPr bwMode="auto"/>
        <p:txBody>
          <a:bodyPr/>
          <a:lstStyle/>
          <a:p>
            <a:pPr>
              <a:defRPr/>
            </a:pPr>
            <a:endParaRPr/>
          </a:p>
        </p:txBody>
      </p:sp>
      <p:sp>
        <p:nvSpPr>
          <p:cNvPr id="1105451451" name="Slide Number Placeholder 3"/>
          <p:cNvSpPr>
            <a:spLocks noGrp="1"/>
          </p:cNvSpPr>
          <p:nvPr>
            <p:ph type="sldNum" sz="quarter" idx="10"/>
          </p:nvPr>
        </p:nvSpPr>
        <p:spPr bwMode="auto"/>
        <p:txBody>
          <a:bodyPr/>
          <a:lstStyle/>
          <a:p>
            <a:pPr>
              <a:defRPr/>
            </a:pPr>
            <a:fld id="{635BCBB2-D26D-3F30-1B1F-F1BBF38B7428}" type="slidenum">
              <a:rP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41068250" name="Slide Image Placeholder 1"/>
          <p:cNvSpPr>
            <a:spLocks noGrp="1" noRot="1" noChangeAspect="1"/>
          </p:cNvSpPr>
          <p:nvPr>
            <p:ph type="sldImg"/>
          </p:nvPr>
        </p:nvSpPr>
        <p:spPr bwMode="auto"/>
      </p:sp>
      <p:sp>
        <p:nvSpPr>
          <p:cNvPr id="1835790373" name="Notes Placeholder 2"/>
          <p:cNvSpPr>
            <a:spLocks noGrp="1"/>
          </p:cNvSpPr>
          <p:nvPr>
            <p:ph type="body" idx="1"/>
          </p:nvPr>
        </p:nvSpPr>
        <p:spPr bwMode="auto"/>
        <p:txBody>
          <a:bodyPr/>
          <a:lstStyle/>
          <a:p>
            <a:pPr>
              <a:defRPr/>
            </a:pPr>
            <a:endParaRPr/>
          </a:p>
        </p:txBody>
      </p:sp>
      <p:sp>
        <p:nvSpPr>
          <p:cNvPr id="1707330958" name="Slide Number Placeholder 3"/>
          <p:cNvSpPr>
            <a:spLocks noGrp="1"/>
          </p:cNvSpPr>
          <p:nvPr>
            <p:ph type="sldNum" sz="quarter" idx="10"/>
          </p:nvPr>
        </p:nvSpPr>
        <p:spPr bwMode="auto"/>
        <p:txBody>
          <a:bodyPr/>
          <a:lstStyle/>
          <a:p>
            <a:pPr>
              <a:defRPr/>
            </a:pPr>
            <a:fld id="{6B559A30-956B-BCE5-467C-A0D65C409E3B}" type="slidenum">
              <a:rP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42574388" name="Slide Image Placeholder 1"/>
          <p:cNvSpPr>
            <a:spLocks noGrp="1" noRot="1" noChangeAspect="1"/>
          </p:cNvSpPr>
          <p:nvPr>
            <p:ph type="sldImg"/>
          </p:nvPr>
        </p:nvSpPr>
        <p:spPr bwMode="auto"/>
      </p:sp>
      <p:sp>
        <p:nvSpPr>
          <p:cNvPr id="403417719" name="Notes Placeholder 2"/>
          <p:cNvSpPr>
            <a:spLocks noGrp="1"/>
          </p:cNvSpPr>
          <p:nvPr>
            <p:ph type="body" idx="1"/>
          </p:nvPr>
        </p:nvSpPr>
        <p:spPr bwMode="auto"/>
        <p:txBody>
          <a:bodyPr/>
          <a:lstStyle/>
          <a:p>
            <a:pPr>
              <a:defRPr/>
            </a:pPr>
            <a:endParaRPr/>
          </a:p>
        </p:txBody>
      </p:sp>
      <p:sp>
        <p:nvSpPr>
          <p:cNvPr id="1631901953" name="Slide Number Placeholder 3"/>
          <p:cNvSpPr>
            <a:spLocks noGrp="1"/>
          </p:cNvSpPr>
          <p:nvPr>
            <p:ph type="sldNum" sz="quarter" idx="10"/>
          </p:nvPr>
        </p:nvSpPr>
        <p:spPr bwMode="auto"/>
        <p:txBody>
          <a:bodyPr/>
          <a:lstStyle/>
          <a:p>
            <a:pPr>
              <a:defRPr/>
            </a:pPr>
            <a:fld id="{4A606A12-B6C8-DA2A-4A9B-F271791ED2B4}" type="slidenum">
              <a:rP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44770028" name="Slide Image Placeholder 1"/>
          <p:cNvSpPr>
            <a:spLocks noGrp="1" noRot="1" noChangeAspect="1"/>
          </p:cNvSpPr>
          <p:nvPr>
            <p:ph type="sldImg"/>
          </p:nvPr>
        </p:nvSpPr>
        <p:spPr bwMode="auto"/>
      </p:sp>
      <p:sp>
        <p:nvSpPr>
          <p:cNvPr id="1146295634" name="Notes Placeholder 2"/>
          <p:cNvSpPr>
            <a:spLocks noGrp="1"/>
          </p:cNvSpPr>
          <p:nvPr>
            <p:ph type="body" idx="1"/>
          </p:nvPr>
        </p:nvSpPr>
        <p:spPr bwMode="auto"/>
        <p:txBody>
          <a:bodyPr/>
          <a:lstStyle/>
          <a:p>
            <a:pPr>
              <a:defRPr/>
            </a:pPr>
            <a:endParaRPr/>
          </a:p>
        </p:txBody>
      </p:sp>
      <p:sp>
        <p:nvSpPr>
          <p:cNvPr id="496362205" name="Slide Number Placeholder 3"/>
          <p:cNvSpPr>
            <a:spLocks noGrp="1"/>
          </p:cNvSpPr>
          <p:nvPr>
            <p:ph type="sldNum" sz="quarter" idx="10"/>
          </p:nvPr>
        </p:nvSpPr>
        <p:spPr bwMode="auto"/>
        <p:txBody>
          <a:bodyPr/>
          <a:lstStyle/>
          <a:p>
            <a:pPr>
              <a:defRPr/>
            </a:pPr>
            <a:fld id="{D23CEB52-2533-576D-0C28-DDB414DF4437}" type="slidenum">
              <a:rPr/>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16522734" name="Slide Image Placeholder 1"/>
          <p:cNvSpPr>
            <a:spLocks noGrp="1" noRot="1" noChangeAspect="1"/>
          </p:cNvSpPr>
          <p:nvPr>
            <p:ph type="sldImg"/>
          </p:nvPr>
        </p:nvSpPr>
        <p:spPr bwMode="auto"/>
      </p:sp>
      <p:sp>
        <p:nvSpPr>
          <p:cNvPr id="1298782184" name="Notes Placeholder 2"/>
          <p:cNvSpPr>
            <a:spLocks noGrp="1"/>
          </p:cNvSpPr>
          <p:nvPr>
            <p:ph type="body" idx="1"/>
          </p:nvPr>
        </p:nvSpPr>
        <p:spPr bwMode="auto"/>
        <p:txBody>
          <a:bodyPr/>
          <a:lstStyle/>
          <a:p>
            <a:pPr>
              <a:defRPr/>
            </a:pPr>
            <a:endParaRPr/>
          </a:p>
        </p:txBody>
      </p:sp>
      <p:sp>
        <p:nvSpPr>
          <p:cNvPr id="1476347290" name="Slide Number Placeholder 3"/>
          <p:cNvSpPr>
            <a:spLocks noGrp="1"/>
          </p:cNvSpPr>
          <p:nvPr>
            <p:ph type="sldNum" sz="quarter" idx="10"/>
          </p:nvPr>
        </p:nvSpPr>
        <p:spPr bwMode="auto"/>
        <p:txBody>
          <a:bodyPr/>
          <a:lstStyle/>
          <a:p>
            <a:pPr>
              <a:defRPr/>
            </a:pPr>
            <a:fld id="{C643952B-9170-B098-824C-D3E0E89F30C2}" type="slidenum">
              <a:rPr/>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06891208" name="Slide Image Placeholder 1"/>
          <p:cNvSpPr>
            <a:spLocks noGrp="1" noRot="1" noChangeAspect="1"/>
          </p:cNvSpPr>
          <p:nvPr>
            <p:ph type="sldImg"/>
          </p:nvPr>
        </p:nvSpPr>
        <p:spPr bwMode="auto"/>
      </p:sp>
      <p:sp>
        <p:nvSpPr>
          <p:cNvPr id="814173579" name="Notes Placeholder 2"/>
          <p:cNvSpPr>
            <a:spLocks noGrp="1"/>
          </p:cNvSpPr>
          <p:nvPr>
            <p:ph type="body" idx="1"/>
          </p:nvPr>
        </p:nvSpPr>
        <p:spPr bwMode="auto"/>
        <p:txBody>
          <a:bodyPr/>
          <a:lstStyle/>
          <a:p>
            <a:pPr>
              <a:defRPr/>
            </a:pPr>
            <a:endParaRPr/>
          </a:p>
        </p:txBody>
      </p:sp>
      <p:sp>
        <p:nvSpPr>
          <p:cNvPr id="202523233" name="Slide Number Placeholder 3"/>
          <p:cNvSpPr>
            <a:spLocks noGrp="1"/>
          </p:cNvSpPr>
          <p:nvPr>
            <p:ph type="sldNum" sz="quarter" idx="10"/>
          </p:nvPr>
        </p:nvSpPr>
        <p:spPr bwMode="auto"/>
        <p:txBody>
          <a:bodyPr/>
          <a:lstStyle/>
          <a:p>
            <a:pPr>
              <a:defRPr/>
            </a:pPr>
            <a:fld id="{57FCD4A6-E1AF-1821-B01D-52CEC61F2EBC}" type="slidenum">
              <a:rPr/>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68281592" name="Slide Image Placeholder 1"/>
          <p:cNvSpPr>
            <a:spLocks noGrp="1" noRot="1" noChangeAspect="1"/>
          </p:cNvSpPr>
          <p:nvPr>
            <p:ph type="sldImg"/>
          </p:nvPr>
        </p:nvSpPr>
        <p:spPr bwMode="auto"/>
      </p:sp>
      <p:sp>
        <p:nvSpPr>
          <p:cNvPr id="564994316" name="Notes Placeholder 2"/>
          <p:cNvSpPr>
            <a:spLocks noGrp="1"/>
          </p:cNvSpPr>
          <p:nvPr>
            <p:ph type="body" idx="1"/>
          </p:nvPr>
        </p:nvSpPr>
        <p:spPr bwMode="auto"/>
        <p:txBody>
          <a:bodyPr/>
          <a:lstStyle/>
          <a:p>
            <a:pPr>
              <a:defRPr/>
            </a:pPr>
            <a:endParaRPr/>
          </a:p>
        </p:txBody>
      </p:sp>
      <p:sp>
        <p:nvSpPr>
          <p:cNvPr id="814433322" name="Slide Number Placeholder 3"/>
          <p:cNvSpPr>
            <a:spLocks noGrp="1"/>
          </p:cNvSpPr>
          <p:nvPr>
            <p:ph type="sldNum" sz="quarter" idx="10"/>
          </p:nvPr>
        </p:nvSpPr>
        <p:spPr bwMode="auto"/>
        <p:txBody>
          <a:bodyPr/>
          <a:lstStyle/>
          <a:p>
            <a:pPr>
              <a:defRPr/>
            </a:pPr>
            <a:fld id="{F0A3BE77-B0DE-1C00-9C50-D4F44D872A17}" type="slidenum">
              <a:rP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30022916" name="Slide Image Placeholder 1"/>
          <p:cNvSpPr>
            <a:spLocks noGrp="1" noRot="1" noChangeAspect="1"/>
          </p:cNvSpPr>
          <p:nvPr>
            <p:ph type="sldImg"/>
          </p:nvPr>
        </p:nvSpPr>
        <p:spPr bwMode="auto"/>
      </p:sp>
      <p:sp>
        <p:nvSpPr>
          <p:cNvPr id="1851243155" name="Notes Placeholder 2"/>
          <p:cNvSpPr>
            <a:spLocks noGrp="1"/>
          </p:cNvSpPr>
          <p:nvPr>
            <p:ph type="body" idx="1"/>
          </p:nvPr>
        </p:nvSpPr>
        <p:spPr bwMode="auto"/>
        <p:txBody>
          <a:bodyPr/>
          <a:lstStyle/>
          <a:p>
            <a:pPr>
              <a:defRPr/>
            </a:pPr>
            <a:endParaRPr/>
          </a:p>
        </p:txBody>
      </p:sp>
      <p:sp>
        <p:nvSpPr>
          <p:cNvPr id="771765863" name="Slide Number Placeholder 3"/>
          <p:cNvSpPr>
            <a:spLocks noGrp="1"/>
          </p:cNvSpPr>
          <p:nvPr>
            <p:ph type="sldNum" sz="quarter" idx="10"/>
          </p:nvPr>
        </p:nvSpPr>
        <p:spPr bwMode="auto"/>
        <p:txBody>
          <a:bodyPr/>
          <a:lstStyle/>
          <a:p>
            <a:pPr>
              <a:defRPr/>
            </a:pPr>
            <a:fld id="{7DE491FC-80F1-EE0C-7961-9E7AB19F223F}" type="slidenum">
              <a:rP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26505131" name="Slide Image Placeholder 1"/>
          <p:cNvSpPr>
            <a:spLocks noGrp="1" noRot="1" noChangeAspect="1"/>
          </p:cNvSpPr>
          <p:nvPr>
            <p:ph type="sldImg"/>
          </p:nvPr>
        </p:nvSpPr>
        <p:spPr bwMode="auto"/>
      </p:sp>
      <p:sp>
        <p:nvSpPr>
          <p:cNvPr id="418396127" name="Notes Placeholder 2"/>
          <p:cNvSpPr>
            <a:spLocks noGrp="1"/>
          </p:cNvSpPr>
          <p:nvPr>
            <p:ph type="body" idx="1"/>
          </p:nvPr>
        </p:nvSpPr>
        <p:spPr bwMode="auto"/>
        <p:txBody>
          <a:bodyPr/>
          <a:lstStyle/>
          <a:p>
            <a:pPr>
              <a:defRPr/>
            </a:pPr>
            <a:endParaRPr/>
          </a:p>
        </p:txBody>
      </p:sp>
      <p:sp>
        <p:nvSpPr>
          <p:cNvPr id="282839511" name="Slide Number Placeholder 3"/>
          <p:cNvSpPr>
            <a:spLocks noGrp="1"/>
          </p:cNvSpPr>
          <p:nvPr>
            <p:ph type="sldNum" sz="quarter" idx="10"/>
          </p:nvPr>
        </p:nvSpPr>
        <p:spPr bwMode="auto"/>
        <p:txBody>
          <a:bodyPr/>
          <a:lstStyle/>
          <a:p>
            <a:pPr>
              <a:defRPr/>
            </a:pPr>
            <a:fld id="{5FBD529B-E8D6-58CD-3918-21CED7CB797A}" type="slidenum">
              <a:rP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46306810" name="Slide Image Placeholder 1"/>
          <p:cNvSpPr>
            <a:spLocks noGrp="1" noRot="1" noChangeAspect="1"/>
          </p:cNvSpPr>
          <p:nvPr>
            <p:ph type="sldImg"/>
          </p:nvPr>
        </p:nvSpPr>
        <p:spPr bwMode="auto"/>
      </p:sp>
      <p:sp>
        <p:nvSpPr>
          <p:cNvPr id="992136627" name="Notes Placeholder 2"/>
          <p:cNvSpPr>
            <a:spLocks noGrp="1"/>
          </p:cNvSpPr>
          <p:nvPr>
            <p:ph type="body" idx="1"/>
          </p:nvPr>
        </p:nvSpPr>
        <p:spPr bwMode="auto"/>
        <p:txBody>
          <a:bodyPr/>
          <a:lstStyle/>
          <a:p>
            <a:pPr>
              <a:defRPr/>
            </a:pPr>
            <a:endParaRPr/>
          </a:p>
        </p:txBody>
      </p:sp>
      <p:sp>
        <p:nvSpPr>
          <p:cNvPr id="1546485949" name="Slide Number Placeholder 3"/>
          <p:cNvSpPr>
            <a:spLocks noGrp="1"/>
          </p:cNvSpPr>
          <p:nvPr>
            <p:ph type="sldNum" sz="quarter" idx="10"/>
          </p:nvPr>
        </p:nvSpPr>
        <p:spPr bwMode="auto"/>
        <p:txBody>
          <a:bodyPr/>
          <a:lstStyle/>
          <a:p>
            <a:pPr>
              <a:defRPr/>
            </a:pPr>
            <a:fld id="{BBA67948-8873-F069-8183-972C08BB2DAF}" type="slidenum">
              <a:rP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06837375" name="Slide Image Placeholder 1"/>
          <p:cNvSpPr>
            <a:spLocks noGrp="1" noRot="1" noChangeAspect="1"/>
          </p:cNvSpPr>
          <p:nvPr>
            <p:ph type="sldImg"/>
          </p:nvPr>
        </p:nvSpPr>
        <p:spPr bwMode="auto"/>
      </p:sp>
      <p:sp>
        <p:nvSpPr>
          <p:cNvPr id="1508447751" name="Notes Placeholder 2"/>
          <p:cNvSpPr>
            <a:spLocks noGrp="1"/>
          </p:cNvSpPr>
          <p:nvPr>
            <p:ph type="body" idx="1"/>
          </p:nvPr>
        </p:nvSpPr>
        <p:spPr bwMode="auto"/>
        <p:txBody>
          <a:bodyPr/>
          <a:lstStyle/>
          <a:p>
            <a:pPr>
              <a:defRPr/>
            </a:pPr>
            <a:endParaRPr/>
          </a:p>
        </p:txBody>
      </p:sp>
      <p:sp>
        <p:nvSpPr>
          <p:cNvPr id="1071255892" name="Slide Number Placeholder 3"/>
          <p:cNvSpPr>
            <a:spLocks noGrp="1"/>
          </p:cNvSpPr>
          <p:nvPr>
            <p:ph type="sldNum" sz="quarter" idx="10"/>
          </p:nvPr>
        </p:nvSpPr>
        <p:spPr bwMode="auto"/>
        <p:txBody>
          <a:bodyPr/>
          <a:lstStyle/>
          <a:p>
            <a:pPr>
              <a:defRPr/>
            </a:pPr>
            <a:fld id="{A67F82AE-98C2-D239-448B-5ED5D8DB6363}" type="slidenum">
              <a:rP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49811282" name="Slide Image Placeholder 1"/>
          <p:cNvSpPr>
            <a:spLocks noGrp="1" noRot="1" noChangeAspect="1"/>
          </p:cNvSpPr>
          <p:nvPr>
            <p:ph type="sldImg"/>
          </p:nvPr>
        </p:nvSpPr>
        <p:spPr bwMode="auto"/>
      </p:sp>
      <p:sp>
        <p:nvSpPr>
          <p:cNvPr id="66573098" name="Notes Placeholder 2"/>
          <p:cNvSpPr>
            <a:spLocks noGrp="1"/>
          </p:cNvSpPr>
          <p:nvPr>
            <p:ph type="body" idx="1"/>
          </p:nvPr>
        </p:nvSpPr>
        <p:spPr bwMode="auto"/>
        <p:txBody>
          <a:bodyPr/>
          <a:lstStyle/>
          <a:p>
            <a:pPr>
              <a:defRPr/>
            </a:pPr>
            <a:endParaRPr/>
          </a:p>
        </p:txBody>
      </p:sp>
      <p:sp>
        <p:nvSpPr>
          <p:cNvPr id="1625291596" name="Slide Number Placeholder 3"/>
          <p:cNvSpPr>
            <a:spLocks noGrp="1"/>
          </p:cNvSpPr>
          <p:nvPr>
            <p:ph type="sldNum" sz="quarter" idx="10"/>
          </p:nvPr>
        </p:nvSpPr>
        <p:spPr bwMode="auto"/>
        <p:txBody>
          <a:bodyPr/>
          <a:lstStyle/>
          <a:p>
            <a:pPr>
              <a:defRPr/>
            </a:pPr>
            <a:fld id="{6206B9F7-2968-369F-965C-A17393E83748}" type="slidenum">
              <a:rP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12770195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p>
        </p:txBody>
      </p:sp>
      <p:sp>
        <p:nvSpPr>
          <p:cNvPr id="234456488"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p>
        </p:txBody>
      </p:sp>
      <p:sp>
        <p:nvSpPr>
          <p:cNvPr id="1786844862"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620257786" name="Footer Placeholder 4"/>
          <p:cNvSpPr>
            <a:spLocks noGrp="1"/>
          </p:cNvSpPr>
          <p:nvPr>
            <p:ph type="ftr" sz="quarter" idx="11"/>
          </p:nvPr>
        </p:nvSpPr>
        <p:spPr bwMode="auto"/>
        <p:txBody>
          <a:bodyPr/>
          <a:lstStyle/>
          <a:p>
            <a:pPr>
              <a:defRPr/>
            </a:pPr>
            <a:endParaRPr lang="en-US"/>
          </a:p>
        </p:txBody>
      </p:sp>
      <p:sp>
        <p:nvSpPr>
          <p:cNvPr id="150573535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99339005" name="Title 1"/>
          <p:cNvSpPr>
            <a:spLocks noGrp="1"/>
          </p:cNvSpPr>
          <p:nvPr>
            <p:ph type="title"/>
          </p:nvPr>
        </p:nvSpPr>
        <p:spPr bwMode="auto"/>
        <p:txBody>
          <a:bodyPr/>
          <a:lstStyle/>
          <a:p>
            <a:pPr>
              <a:defRPr/>
            </a:pPr>
            <a:r>
              <a:rPr lang="en-US"/>
              <a:t>Click to edit Master title style</a:t>
            </a:r>
          </a:p>
        </p:txBody>
      </p:sp>
      <p:sp>
        <p:nvSpPr>
          <p:cNvPr id="884795411"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989656108"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7496084" name="Footer Placeholder 4"/>
          <p:cNvSpPr>
            <a:spLocks noGrp="1"/>
          </p:cNvSpPr>
          <p:nvPr>
            <p:ph type="ftr" sz="quarter" idx="11"/>
          </p:nvPr>
        </p:nvSpPr>
        <p:spPr bwMode="auto"/>
        <p:txBody>
          <a:bodyPr/>
          <a:lstStyle/>
          <a:p>
            <a:pPr>
              <a:defRPr/>
            </a:pPr>
            <a:endParaRPr lang="en-US"/>
          </a:p>
        </p:txBody>
      </p:sp>
      <p:sp>
        <p:nvSpPr>
          <p:cNvPr id="922088940"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48753046"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p>
        </p:txBody>
      </p:sp>
      <p:sp>
        <p:nvSpPr>
          <p:cNvPr id="774705236"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67871103"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224193727" name="Footer Placeholder 4"/>
          <p:cNvSpPr>
            <a:spLocks noGrp="1"/>
          </p:cNvSpPr>
          <p:nvPr>
            <p:ph type="ftr" sz="quarter" idx="11"/>
          </p:nvPr>
        </p:nvSpPr>
        <p:spPr bwMode="auto"/>
        <p:txBody>
          <a:bodyPr/>
          <a:lstStyle/>
          <a:p>
            <a:pPr>
              <a:defRPr/>
            </a:pPr>
            <a:endParaRPr lang="en-US"/>
          </a:p>
        </p:txBody>
      </p:sp>
      <p:sp>
        <p:nvSpPr>
          <p:cNvPr id="473931422"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1194251756" name="Title 1"/>
          <p:cNvSpPr>
            <a:spLocks noGrp="1"/>
          </p:cNvSpPr>
          <p:nvPr>
            <p:ph type="title"/>
          </p:nvPr>
        </p:nvSpPr>
        <p:spPr bwMode="auto"/>
        <p:txBody>
          <a:bodyPr/>
          <a:lstStyle/>
          <a:p>
            <a:pPr>
              <a:defRPr/>
            </a:pPr>
            <a:r>
              <a:rPr lang="en-US"/>
              <a:t>Click to edit Master title style</a:t>
            </a:r>
          </a:p>
        </p:txBody>
      </p:sp>
      <p:sp>
        <p:nvSpPr>
          <p:cNvPr id="6969245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85481863"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387565966" name="Footer Placeholder 4"/>
          <p:cNvSpPr>
            <a:spLocks noGrp="1"/>
          </p:cNvSpPr>
          <p:nvPr>
            <p:ph type="ftr" sz="quarter" idx="11"/>
          </p:nvPr>
        </p:nvSpPr>
        <p:spPr bwMode="auto"/>
        <p:txBody>
          <a:bodyPr/>
          <a:lstStyle/>
          <a:p>
            <a:pPr>
              <a:defRPr/>
            </a:pPr>
            <a:endParaRPr lang="en-US"/>
          </a:p>
        </p:txBody>
      </p:sp>
      <p:sp>
        <p:nvSpPr>
          <p:cNvPr id="1772478637"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1273781623"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p>
        </p:txBody>
      </p:sp>
      <p:sp>
        <p:nvSpPr>
          <p:cNvPr id="98519517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190327400"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873949282" name="Footer Placeholder 4"/>
          <p:cNvSpPr>
            <a:spLocks noGrp="1"/>
          </p:cNvSpPr>
          <p:nvPr>
            <p:ph type="ftr" sz="quarter" idx="11"/>
          </p:nvPr>
        </p:nvSpPr>
        <p:spPr bwMode="auto"/>
        <p:txBody>
          <a:bodyPr/>
          <a:lstStyle/>
          <a:p>
            <a:pPr>
              <a:defRPr/>
            </a:pPr>
            <a:endParaRPr lang="en-US"/>
          </a:p>
        </p:txBody>
      </p:sp>
      <p:sp>
        <p:nvSpPr>
          <p:cNvPr id="832812175"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1856127800" name="Title 1"/>
          <p:cNvSpPr>
            <a:spLocks noGrp="1"/>
          </p:cNvSpPr>
          <p:nvPr>
            <p:ph type="title"/>
          </p:nvPr>
        </p:nvSpPr>
        <p:spPr bwMode="auto"/>
        <p:txBody>
          <a:bodyPr/>
          <a:lstStyle/>
          <a:p>
            <a:pPr>
              <a:defRPr/>
            </a:pPr>
            <a:r>
              <a:rPr lang="en-US"/>
              <a:t>Click to edit Master title style</a:t>
            </a:r>
          </a:p>
        </p:txBody>
      </p:sp>
      <p:sp>
        <p:nvSpPr>
          <p:cNvPr id="155640942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32515080"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2056191368" name="Date Placeholder 4"/>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2150117" name="Footer Placeholder 5"/>
          <p:cNvSpPr>
            <a:spLocks noGrp="1"/>
          </p:cNvSpPr>
          <p:nvPr>
            <p:ph type="ftr" sz="quarter" idx="11"/>
          </p:nvPr>
        </p:nvSpPr>
        <p:spPr bwMode="auto"/>
        <p:txBody>
          <a:bodyPr/>
          <a:lstStyle/>
          <a:p>
            <a:pPr>
              <a:defRPr/>
            </a:pPr>
            <a:endParaRPr lang="en-US"/>
          </a:p>
        </p:txBody>
      </p:sp>
      <p:sp>
        <p:nvSpPr>
          <p:cNvPr id="858308690"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1219642394" name="Title 1"/>
          <p:cNvSpPr>
            <a:spLocks noGrp="1"/>
          </p:cNvSpPr>
          <p:nvPr>
            <p:ph type="title"/>
          </p:nvPr>
        </p:nvSpPr>
        <p:spPr bwMode="auto">
          <a:xfrm>
            <a:off x="839788" y="365125"/>
            <a:ext cx="10515600" cy="1325563"/>
          </a:xfrm>
        </p:spPr>
        <p:txBody>
          <a:bodyPr/>
          <a:lstStyle/>
          <a:p>
            <a:pPr>
              <a:defRPr/>
            </a:pPr>
            <a:r>
              <a:rPr lang="en-US"/>
              <a:t>Click to edit Master title style</a:t>
            </a:r>
          </a:p>
        </p:txBody>
      </p:sp>
      <p:sp>
        <p:nvSpPr>
          <p:cNvPr id="1705823382"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45117651"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98738277"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2000072363"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75963010" name="Date Placeholder 6"/>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579981141" name="Footer Placeholder 7"/>
          <p:cNvSpPr>
            <a:spLocks noGrp="1"/>
          </p:cNvSpPr>
          <p:nvPr>
            <p:ph type="ftr" sz="quarter" idx="11"/>
          </p:nvPr>
        </p:nvSpPr>
        <p:spPr bwMode="auto"/>
        <p:txBody>
          <a:bodyPr/>
          <a:lstStyle/>
          <a:p>
            <a:pPr>
              <a:defRPr/>
            </a:pPr>
            <a:endParaRPr lang="en-US"/>
          </a:p>
        </p:txBody>
      </p:sp>
      <p:sp>
        <p:nvSpPr>
          <p:cNvPr id="256566140" name="Slide Number Placeholder 8"/>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111210742" name="Title 1"/>
          <p:cNvSpPr>
            <a:spLocks noGrp="1"/>
          </p:cNvSpPr>
          <p:nvPr>
            <p:ph type="title"/>
          </p:nvPr>
        </p:nvSpPr>
        <p:spPr bwMode="auto"/>
        <p:txBody>
          <a:bodyPr/>
          <a:lstStyle/>
          <a:p>
            <a:pPr>
              <a:defRPr/>
            </a:pPr>
            <a:r>
              <a:rPr lang="en-US"/>
              <a:t>Click to edit Master title style</a:t>
            </a:r>
          </a:p>
        </p:txBody>
      </p:sp>
      <p:sp>
        <p:nvSpPr>
          <p:cNvPr id="1077608216" name="Date Placeholder 2"/>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889043216" name="Footer Placeholder 3"/>
          <p:cNvSpPr>
            <a:spLocks noGrp="1"/>
          </p:cNvSpPr>
          <p:nvPr>
            <p:ph type="ftr" sz="quarter" idx="11"/>
          </p:nvPr>
        </p:nvSpPr>
        <p:spPr bwMode="auto"/>
        <p:txBody>
          <a:bodyPr/>
          <a:lstStyle/>
          <a:p>
            <a:pPr>
              <a:defRPr/>
            </a:pPr>
            <a:endParaRPr lang="en-US"/>
          </a:p>
        </p:txBody>
      </p:sp>
      <p:sp>
        <p:nvSpPr>
          <p:cNvPr id="27582053" name="Slide Number Placeholder 4"/>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649317692" name="Date Placeholder 1"/>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571024467" name="Footer Placeholder 2"/>
          <p:cNvSpPr>
            <a:spLocks noGrp="1"/>
          </p:cNvSpPr>
          <p:nvPr>
            <p:ph type="ftr" sz="quarter" idx="11"/>
          </p:nvPr>
        </p:nvSpPr>
        <p:spPr bwMode="auto"/>
        <p:txBody>
          <a:bodyPr/>
          <a:lstStyle/>
          <a:p>
            <a:pPr>
              <a:defRPr/>
            </a:pPr>
            <a:endParaRPr lang="en-US"/>
          </a:p>
        </p:txBody>
      </p:sp>
      <p:sp>
        <p:nvSpPr>
          <p:cNvPr id="1110115000" name="Slide Number Placeholder 3"/>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032271491"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p>
        </p:txBody>
      </p:sp>
      <p:sp>
        <p:nvSpPr>
          <p:cNvPr id="479664896"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697250613"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937388327" name="Date Placeholder 4"/>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18792381" name="Footer Placeholder 5"/>
          <p:cNvSpPr>
            <a:spLocks noGrp="1"/>
          </p:cNvSpPr>
          <p:nvPr>
            <p:ph type="ftr" sz="quarter" idx="11"/>
          </p:nvPr>
        </p:nvSpPr>
        <p:spPr bwMode="auto"/>
        <p:txBody>
          <a:bodyPr/>
          <a:lstStyle/>
          <a:p>
            <a:pPr>
              <a:defRPr/>
            </a:pPr>
            <a:endParaRPr lang="en-US"/>
          </a:p>
        </p:txBody>
      </p:sp>
      <p:sp>
        <p:nvSpPr>
          <p:cNvPr id="49121379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103985297"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p>
        </p:txBody>
      </p:sp>
      <p:sp>
        <p:nvSpPr>
          <p:cNvPr id="255576033" name="Picture Placeholder 2"/>
          <p:cNvSpPr>
            <a:spLocks noGrp="1" noChangeAspect="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p>
        </p:txBody>
      </p:sp>
      <p:sp>
        <p:nvSpPr>
          <p:cNvPr id="181491730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267046034" name="Date Placeholder 4"/>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2024384614" name="Footer Placeholder 5"/>
          <p:cNvSpPr>
            <a:spLocks noGrp="1"/>
          </p:cNvSpPr>
          <p:nvPr>
            <p:ph type="ftr" sz="quarter" idx="11"/>
          </p:nvPr>
        </p:nvSpPr>
        <p:spPr bwMode="auto"/>
        <p:txBody>
          <a:bodyPr/>
          <a:lstStyle/>
          <a:p>
            <a:pPr>
              <a:defRPr/>
            </a:pPr>
            <a:endParaRPr lang="en-US"/>
          </a:p>
        </p:txBody>
      </p:sp>
      <p:sp>
        <p:nvSpPr>
          <p:cNvPr id="1484896275"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688841847"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p>
        </p:txBody>
      </p:sp>
      <p:sp>
        <p:nvSpPr>
          <p:cNvPr id="31590806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677798483"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11/14/2025</a:t>
            </a:fld>
            <a:endParaRPr lang="en-US"/>
          </a:p>
        </p:txBody>
      </p:sp>
      <p:sp>
        <p:nvSpPr>
          <p:cNvPr id="293230370"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99569613" name="Slide Number Placeholder 5"/>
          <p:cNvSpPr>
            <a:spLocks noGrp="1"/>
          </p:cNvSpPr>
          <p:nvPr>
            <p:ph type="sldNum" sz="quarter" idx="4"/>
          </p:nvPr>
        </p:nvSpPr>
        <p:spPr bwMode="auto">
          <a:xfrm>
            <a:off x="8613647" y="635508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1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ibm.com/think/topics/generative-ai#257779831" TargetMode="External"/><Relationship Id="rId3" Type="http://schemas.openxmlformats.org/officeDocument/2006/relationships/hyperlink" Target="https://github.com/IBM/ibmdotcom-tutorials/tree/main/docs/tutorials/projects" TargetMode="External"/><Relationship Id="rId7" Type="http://schemas.openxmlformats.org/officeDocument/2006/relationships/hyperlink" Target="https://github.com/jagjitphull/telecom_ai.gi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2a-protocol.org/latest/" TargetMode="External"/><Relationship Id="rId5" Type="http://schemas.openxmlformats.org/officeDocument/2006/relationships/hyperlink" Target="https://codelabs.developers.google.com/codelabs/currency-agent#0" TargetMode="External"/><Relationship Id="rId4" Type="http://schemas.openxmlformats.org/officeDocument/2006/relationships/hyperlink" Target="https://docs.unsloth.ai/get-started/fine-tuning-llms-guide" TargetMode="External"/><Relationship Id="rId9" Type="http://schemas.openxmlformats.org/officeDocument/2006/relationships/hyperlink" Target="https://github.com/jagjitphull/AgentSpace.gi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96.jpg"/></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12429669" name="Title 1"/>
          <p:cNvSpPr>
            <a:spLocks noGrp="1"/>
          </p:cNvSpPr>
          <p:nvPr>
            <p:ph type="title"/>
          </p:nvPr>
        </p:nvSpPr>
        <p:spPr bwMode="auto">
          <a:xfrm>
            <a:off x="133349" y="1470024"/>
            <a:ext cx="10973774" cy="2968624"/>
          </a:xfrm>
        </p:spPr>
        <p:txBody>
          <a:bodyPr vertOverflow="overflow" horzOverflow="overflow" vert="horz" wrap="square" lIns="91440" tIns="45720" rIns="91440" bIns="45720" numCol="1" spcCol="0" rtlCol="0" fromWordArt="0" anchor="ctr" anchorCtr="0" forceAA="0" compatLnSpc="0">
            <a:normAutofit/>
          </a:bodyPr>
          <a:lstStyle/>
          <a:p>
            <a:pPr>
              <a:defRPr/>
            </a:pPr>
            <a:r>
              <a:rPr sz="2200" b="1" i="1" u="sng" spc="5">
                <a:solidFill>
                  <a:srgbClr val="000000"/>
                </a:solidFill>
                <a:latin typeface="SF Pro Display"/>
                <a:ea typeface="SF Pro Display"/>
                <a:cs typeface="SF Pro Display"/>
              </a:rPr>
              <a:t>Foundations and Advances in AI: </a:t>
            </a:r>
            <a:br>
              <a:rPr sz="1400" b="1" i="1" u="sng" spc="5">
                <a:solidFill>
                  <a:srgbClr val="000000"/>
                </a:solidFill>
                <a:latin typeface="SF Pro Display"/>
                <a:ea typeface="SF Pro Display"/>
                <a:cs typeface="SF Pro Display"/>
              </a:rPr>
            </a:br>
            <a:br>
              <a:rPr sz="1800" b="0" i="0" u="none" spc="5">
                <a:solidFill>
                  <a:srgbClr val="000000"/>
                </a:solidFill>
                <a:latin typeface="SF Pro Display"/>
                <a:ea typeface="SF Pro Display"/>
                <a:cs typeface="SF Pro Display"/>
              </a:rPr>
            </a:br>
            <a:r>
              <a:rPr sz="1800" b="1" i="1" u="none" spc="5">
                <a:solidFill>
                  <a:srgbClr val="0070C0"/>
                </a:solidFill>
                <a:highlight>
                  <a:srgbClr val="FFFFFF"/>
                </a:highlight>
                <a:latin typeface="SF Pro Display"/>
                <a:ea typeface="SF Pro Display"/>
                <a:cs typeface="SF Pro Display"/>
              </a:rPr>
              <a:t>Machine Learning, </a:t>
            </a:r>
            <a:br>
              <a:rPr sz="1800" b="1" i="1" u="none" spc="5">
                <a:solidFill>
                  <a:srgbClr val="0070C0"/>
                </a:solidFill>
                <a:highlight>
                  <a:srgbClr val="FFFFFF"/>
                </a:highlight>
                <a:latin typeface="SF Pro Display"/>
                <a:ea typeface="SF Pro Display"/>
                <a:cs typeface="SF Pro Display"/>
              </a:rPr>
            </a:br>
            <a:r>
              <a:rPr sz="1800" b="1" i="1" u="none" spc="5">
                <a:solidFill>
                  <a:srgbClr val="0070C0"/>
                </a:solidFill>
                <a:highlight>
                  <a:srgbClr val="FFFFFF"/>
                </a:highlight>
                <a:latin typeface="SF Pro Display"/>
                <a:ea typeface="SF Pro Display"/>
                <a:cs typeface="SF Pro Display"/>
              </a:rPr>
              <a:t>	Large Language Models, </a:t>
            </a:r>
            <a:br>
              <a:rPr sz="1800" b="1" i="1" u="none" spc="5">
                <a:solidFill>
                  <a:srgbClr val="0070C0"/>
                </a:solidFill>
                <a:highlight>
                  <a:srgbClr val="FFFFFF"/>
                </a:highlight>
                <a:latin typeface="SF Pro Display"/>
                <a:ea typeface="SF Pro Display"/>
                <a:cs typeface="SF Pro Display"/>
              </a:rPr>
            </a:br>
            <a:r>
              <a:rPr sz="1800" b="1" i="1" u="none" spc="5">
                <a:solidFill>
                  <a:srgbClr val="0070C0"/>
                </a:solidFill>
                <a:highlight>
                  <a:srgbClr val="FFFFFF"/>
                </a:highlight>
                <a:latin typeface="SF Pro Display"/>
                <a:ea typeface="SF Pro Display"/>
                <a:cs typeface="SF Pro Display"/>
              </a:rPr>
              <a:t>		Agentic Systems, &amp;</a:t>
            </a:r>
            <a:br>
              <a:rPr sz="1800" b="1" i="1" u="none" spc="5">
                <a:solidFill>
                  <a:srgbClr val="0070C0"/>
                </a:solidFill>
                <a:highlight>
                  <a:srgbClr val="FFFFFF"/>
                </a:highlight>
                <a:latin typeface="SF Pro Display"/>
                <a:ea typeface="SF Pro Display"/>
                <a:cs typeface="SF Pro Display"/>
              </a:rPr>
            </a:br>
            <a:r>
              <a:rPr sz="1800" b="1" i="1" u="none" spc="5">
                <a:solidFill>
                  <a:srgbClr val="0070C0"/>
                </a:solidFill>
                <a:highlight>
                  <a:srgbClr val="FFFFFF"/>
                </a:highlight>
                <a:latin typeface="SF Pro Display"/>
                <a:ea typeface="SF Pro Display"/>
                <a:cs typeface="SF Pro Display"/>
              </a:rPr>
              <a:t>			Retrieval-Augmented Generation</a:t>
            </a:r>
            <a:br>
              <a:rPr sz="1800" b="1" i="1" u="none" spc="4">
                <a:solidFill>
                  <a:srgbClr val="0070C0"/>
                </a:solidFill>
                <a:latin typeface="SF Pro Display"/>
                <a:ea typeface="SF Pro Display"/>
                <a:cs typeface="SF Pro Display"/>
              </a:rPr>
            </a:br>
            <a:br>
              <a:rPr sz="1800" b="1" i="1" u="none" spc="4">
                <a:solidFill>
                  <a:srgbClr val="0070C0"/>
                </a:solidFill>
                <a:latin typeface="SF Pro Display"/>
                <a:ea typeface="SF Pro Display"/>
                <a:cs typeface="SF Pro Display"/>
              </a:rPr>
            </a:br>
            <a:br>
              <a:rPr sz="1800" b="1" i="1" u="none" spc="4">
                <a:solidFill>
                  <a:srgbClr val="0070C0"/>
                </a:solidFill>
                <a:latin typeface="SF Pro Display"/>
                <a:ea typeface="SF Pro Display"/>
                <a:cs typeface="SF Pro Display"/>
              </a:rPr>
            </a:br>
            <a:r>
              <a:rPr sz="1800" b="1" i="1" u="none" spc="4">
                <a:solidFill>
                  <a:srgbClr val="0070C0"/>
                </a:solidFill>
                <a:latin typeface="SF Pro Display"/>
                <a:ea typeface="SF Pro Display"/>
                <a:cs typeface="SF Pro Display"/>
              </a:rPr>
              <a:t>By: Jagjit Phull ( GnuGroup) </a:t>
            </a:r>
            <a:br>
              <a:rPr sz="1800" b="1" i="1" u="none" spc="4">
                <a:solidFill>
                  <a:srgbClr val="0070C0"/>
                </a:solidFill>
                <a:latin typeface="SF Pro Display"/>
                <a:ea typeface="SF Pro Display"/>
                <a:cs typeface="SF Pro Display"/>
              </a:rPr>
            </a:br>
            <a:r>
              <a:rPr sz="1800" b="1" i="1" u="none" spc="4">
                <a:solidFill>
                  <a:srgbClr val="0070C0"/>
                </a:solidFill>
                <a:latin typeface="SF Pro Display"/>
                <a:ea typeface="SF Pro Display"/>
                <a:cs typeface="SF Pro Display"/>
              </a:rPr>
              <a:t>       www.gnugroup.org</a:t>
            </a:r>
            <a:endParaRPr sz="1200">
              <a:latin typeface="SF Pro Display"/>
              <a:cs typeface="SF Pro Display"/>
            </a:endParaRPr>
          </a:p>
        </p:txBody>
      </p:sp>
      <p:pic>
        <p:nvPicPr>
          <p:cNvPr id="228680605" name="Picture 228680604"/>
          <p:cNvPicPr>
            <a:picLocks noChangeAspect="1"/>
          </p:cNvPicPr>
          <p:nvPr/>
        </p:nvPicPr>
        <p:blipFill rotWithShape="1">
          <a:blip r:embed="rId3"/>
          <a:stretch/>
        </p:blipFill>
        <p:spPr bwMode="auto">
          <a:xfrm>
            <a:off x="6706575" y="695323"/>
            <a:ext cx="5467349" cy="5467349"/>
          </a:xfrm>
          <a:prstGeom prst="rect">
            <a:avLst/>
          </a:prstGeom>
        </p:spPr>
      </p:pic>
      <p:sp>
        <p:nvSpPr>
          <p:cNvPr id="109319970" name="Slide Number Placeholder 5"/>
          <p:cNvSpPr>
            <a:spLocks noGrp="1"/>
          </p:cNvSpPr>
          <p:nvPr>
            <p:ph type="sldNum" sz="quarter" idx="12"/>
          </p:nvPr>
        </p:nvSpPr>
        <p:spPr bwMode="auto"/>
        <p:txBody>
          <a:bodyPr/>
          <a:lstStyle/>
          <a:p>
            <a:pPr>
              <a:defRPr/>
            </a:pPr>
            <a:fld id="{2C44BFDB-FF8D-E492-7901-8C897EB39500}"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2451290" name="Title 1"/>
          <p:cNvSpPr>
            <a:spLocks noGrp="1"/>
          </p:cNvSpPr>
          <p:nvPr>
            <p:ph type="title"/>
          </p:nvPr>
        </p:nvSpPr>
        <p:spPr bwMode="auto"/>
        <p:txBody>
          <a:bodyPr/>
          <a:lstStyle/>
          <a:p>
            <a:pPr>
              <a:defRPr/>
            </a:pPr>
            <a:r>
              <a:t>Classification</a:t>
            </a:r>
          </a:p>
        </p:txBody>
      </p:sp>
      <p:pic>
        <p:nvPicPr>
          <p:cNvPr id="1125396517" name="Picture 1125396516"/>
          <p:cNvPicPr>
            <a:picLocks noChangeAspect="1"/>
          </p:cNvPicPr>
          <p:nvPr/>
        </p:nvPicPr>
        <p:blipFill rotWithShape="1">
          <a:blip r:embed="rId3"/>
          <a:stretch/>
        </p:blipFill>
        <p:spPr bwMode="auto">
          <a:xfrm>
            <a:off x="112058" y="2550458"/>
            <a:ext cx="5274780" cy="4196919"/>
          </a:xfrm>
          <a:prstGeom prst="rect">
            <a:avLst/>
          </a:prstGeom>
        </p:spPr>
      </p:pic>
      <p:pic>
        <p:nvPicPr>
          <p:cNvPr id="1492031745" name="Picture 1492031744"/>
          <p:cNvPicPr>
            <a:picLocks noChangeAspect="1"/>
          </p:cNvPicPr>
          <p:nvPr/>
        </p:nvPicPr>
        <p:blipFill rotWithShape="1">
          <a:blip r:embed="rId4"/>
          <a:stretch/>
        </p:blipFill>
        <p:spPr bwMode="auto">
          <a:xfrm>
            <a:off x="5153383" y="1158314"/>
            <a:ext cx="6962774" cy="1981199"/>
          </a:xfrm>
          <a:prstGeom prst="rect">
            <a:avLst/>
          </a:prstGeom>
        </p:spPr>
      </p:pic>
      <p:sp>
        <p:nvSpPr>
          <p:cNvPr id="690189451" name="Slide Number Placeholder 5"/>
          <p:cNvSpPr>
            <a:spLocks noGrp="1"/>
          </p:cNvSpPr>
          <p:nvPr>
            <p:ph type="sldNum" sz="quarter" idx="12"/>
          </p:nvPr>
        </p:nvSpPr>
        <p:spPr bwMode="auto"/>
        <p:txBody>
          <a:bodyPr/>
          <a:lstStyle/>
          <a:p>
            <a:pPr>
              <a:defRPr/>
            </a:pPr>
            <a:fld id="{24587D37-72F4-68F8-67AC-70F0C21D2A8C}"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2797691" name="TextBox 1262797690"/>
          <p:cNvSpPr txBox="1"/>
          <p:nvPr/>
        </p:nvSpPr>
        <p:spPr bwMode="auto">
          <a:xfrm>
            <a:off x="1962445" y="724795"/>
            <a:ext cx="3269193"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Deep Learning Models</a:t>
            </a:r>
            <a:endParaRPr sz="2200" b="1"/>
          </a:p>
        </p:txBody>
      </p:sp>
      <p:pic>
        <p:nvPicPr>
          <p:cNvPr id="1349310363" name="Picture 1349310362"/>
          <p:cNvPicPr>
            <a:picLocks noChangeAspect="1"/>
          </p:cNvPicPr>
          <p:nvPr/>
        </p:nvPicPr>
        <p:blipFill rotWithShape="1">
          <a:blip r:embed="rId3"/>
          <a:stretch/>
        </p:blipFill>
        <p:spPr bwMode="auto">
          <a:xfrm>
            <a:off x="1305899" y="1380826"/>
            <a:ext cx="9924075" cy="2943523"/>
          </a:xfrm>
          <a:prstGeom prst="rect">
            <a:avLst/>
          </a:prstGeom>
        </p:spPr>
      </p:pic>
      <p:sp>
        <p:nvSpPr>
          <p:cNvPr id="862828913" name="Slide Number Placeholder 3"/>
          <p:cNvSpPr>
            <a:spLocks noGrp="1"/>
          </p:cNvSpPr>
          <p:nvPr>
            <p:ph type="sldNum" sz="quarter" idx="12"/>
          </p:nvPr>
        </p:nvSpPr>
        <p:spPr bwMode="auto"/>
        <p:txBody>
          <a:bodyPr/>
          <a:lstStyle/>
          <a:p>
            <a:pPr>
              <a:defRPr/>
            </a:pPr>
            <a:fld id="{F57301A3-E371-85BE-3D20-AD98D46D153E}" type="slidenum">
              <a:rPr lang="en-US"/>
              <a:t>100</a:t>
            </a:fld>
            <a:endParaRPr/>
          </a:p>
        </p:txBody>
      </p:sp>
      <p:sp>
        <p:nvSpPr>
          <p:cNvPr id="1891656783" name="Star: 16 Points 1891656782"/>
          <p:cNvSpPr/>
          <p:nvPr/>
        </p:nvSpPr>
        <p:spPr bwMode="auto">
          <a:xfrm>
            <a:off x="2782274" y="4800600"/>
            <a:ext cx="2638424" cy="1390649"/>
          </a:xfrm>
          <a:prstGeom prst="star16">
            <a:avLst>
              <a:gd name="adj" fmla="val 37500"/>
            </a:avLst>
          </a:prstGeom>
          <a:solidFill>
            <a:srgbClr val="FF0000">
              <a:alpha val="24999"/>
            </a:srgbClr>
          </a:solidFill>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73599889" name="TextBox 1173599888"/>
          <p:cNvSpPr txBox="1"/>
          <p:nvPr/>
        </p:nvSpPr>
        <p:spPr bwMode="auto">
          <a:xfrm>
            <a:off x="1962445" y="724795"/>
            <a:ext cx="3269553"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Deep Learning Models</a:t>
            </a:r>
            <a:endParaRPr sz="2200" b="1"/>
          </a:p>
        </p:txBody>
      </p:sp>
      <p:pic>
        <p:nvPicPr>
          <p:cNvPr id="307305886" name="Picture 307305885"/>
          <p:cNvPicPr>
            <a:picLocks noChangeAspect="1"/>
          </p:cNvPicPr>
          <p:nvPr/>
        </p:nvPicPr>
        <p:blipFill rotWithShape="1">
          <a:blip r:embed="rId3"/>
          <a:stretch/>
        </p:blipFill>
        <p:spPr bwMode="auto">
          <a:xfrm>
            <a:off x="858224" y="1407414"/>
            <a:ext cx="10238399" cy="3898009"/>
          </a:xfrm>
          <a:prstGeom prst="rect">
            <a:avLst/>
          </a:prstGeom>
        </p:spPr>
      </p:pic>
      <p:sp>
        <p:nvSpPr>
          <p:cNvPr id="1116231864" name="Slide Number Placeholder 3"/>
          <p:cNvSpPr>
            <a:spLocks noGrp="1"/>
          </p:cNvSpPr>
          <p:nvPr>
            <p:ph type="sldNum" sz="quarter" idx="12"/>
          </p:nvPr>
        </p:nvSpPr>
        <p:spPr bwMode="auto"/>
        <p:txBody>
          <a:bodyPr/>
          <a:lstStyle/>
          <a:p>
            <a:pPr>
              <a:defRPr/>
            </a:pPr>
            <a:fld id="{029B61F1-43C9-6B62-EC51-D2070B5530EB}"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99570600" name="Picture 199570599"/>
          <p:cNvPicPr>
            <a:picLocks noChangeAspect="1"/>
          </p:cNvPicPr>
          <p:nvPr/>
        </p:nvPicPr>
        <p:blipFill rotWithShape="1">
          <a:blip r:embed="rId3"/>
          <a:stretch/>
        </p:blipFill>
        <p:spPr bwMode="auto">
          <a:xfrm>
            <a:off x="1163842" y="1961028"/>
            <a:ext cx="9862086" cy="3020545"/>
          </a:xfrm>
          <a:prstGeom prst="rect">
            <a:avLst/>
          </a:prstGeom>
        </p:spPr>
      </p:pic>
      <p:sp>
        <p:nvSpPr>
          <p:cNvPr id="1911689454" name="TextBox 1911689453"/>
          <p:cNvSpPr txBox="1"/>
          <p:nvPr/>
        </p:nvSpPr>
        <p:spPr bwMode="auto">
          <a:xfrm>
            <a:off x="1532885" y="958251"/>
            <a:ext cx="4159912"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highlight>
                  <a:srgbClr val="D3D3D3"/>
                </a:highlight>
                <a:latin typeface="Times New Roman"/>
                <a:ea typeface="Times New Roman"/>
                <a:cs typeface="Times New Roman"/>
              </a:rPr>
              <a:t>Deep Learning - Use cases</a:t>
            </a:r>
            <a:endParaRPr sz="2200" b="1">
              <a:highlight>
                <a:srgbClr val="D3D3D3"/>
              </a:highlight>
            </a:endParaRPr>
          </a:p>
        </p:txBody>
      </p:sp>
      <p:sp>
        <p:nvSpPr>
          <p:cNvPr id="1455748722" name="Slide Number Placeholder 3"/>
          <p:cNvSpPr>
            <a:spLocks noGrp="1"/>
          </p:cNvSpPr>
          <p:nvPr>
            <p:ph type="sldNum" sz="quarter" idx="12"/>
          </p:nvPr>
        </p:nvSpPr>
        <p:spPr bwMode="auto"/>
        <p:txBody>
          <a:bodyPr/>
          <a:lstStyle/>
          <a:p>
            <a:pPr>
              <a:defRPr/>
            </a:pPr>
            <a:fld id="{843564F4-DF69-2684-3F77-3C2BBF55C38B}"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355061300" name="Picture 1355061299"/>
          <p:cNvPicPr>
            <a:picLocks noChangeAspect="1"/>
          </p:cNvPicPr>
          <p:nvPr/>
        </p:nvPicPr>
        <p:blipFill rotWithShape="1">
          <a:blip r:embed="rId3"/>
          <a:stretch/>
        </p:blipFill>
        <p:spPr bwMode="auto">
          <a:xfrm>
            <a:off x="1839299" y="1113860"/>
            <a:ext cx="7248524" cy="3819278"/>
          </a:xfrm>
          <a:prstGeom prst="rect">
            <a:avLst/>
          </a:prstGeom>
        </p:spPr>
      </p:pic>
      <p:sp>
        <p:nvSpPr>
          <p:cNvPr id="196712283" name="TextBox 196712282"/>
          <p:cNvSpPr txBox="1"/>
          <p:nvPr/>
        </p:nvSpPr>
        <p:spPr bwMode="auto">
          <a:xfrm>
            <a:off x="1467824" y="352424"/>
            <a:ext cx="3796709"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t>A Case</a:t>
            </a:r>
          </a:p>
        </p:txBody>
      </p:sp>
      <p:sp>
        <p:nvSpPr>
          <p:cNvPr id="2088580788" name="Slide Number Placeholder 3"/>
          <p:cNvSpPr>
            <a:spLocks noGrp="1"/>
          </p:cNvSpPr>
          <p:nvPr>
            <p:ph type="sldNum" sz="quarter" idx="12"/>
          </p:nvPr>
        </p:nvSpPr>
        <p:spPr bwMode="auto"/>
        <p:txBody>
          <a:bodyPr/>
          <a:lstStyle/>
          <a:p>
            <a:pPr>
              <a:defRPr/>
            </a:pPr>
            <a:fld id="{19F91F07-3195-38DB-170F-C7865B338EAE}"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74774239" name=" 874774238"/>
          <p:cNvSpPr/>
          <p:nvPr/>
        </p:nvSpPr>
        <p:spPr bwMode="auto">
          <a:xfrm>
            <a:off x="366979" y="981073"/>
            <a:ext cx="6850445" cy="28654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400" b="0" i="0" u="none">
                <a:solidFill>
                  <a:srgbClr val="111827"/>
                </a:solidFill>
                <a:latin typeface="SF Pro Text"/>
                <a:ea typeface="SF Pro Text"/>
                <a:cs typeface="SF Pro Text"/>
              </a:rPr>
              <a:t>XOR (exclusive OR) function maps two binary inputs to an output of 1 if the inputs differ, and 0 if they are the same. </a:t>
            </a:r>
          </a:p>
          <a:p>
            <a:pPr>
              <a:defRPr/>
            </a:pPr>
            <a:endParaRPr sz="1400">
              <a:latin typeface="SF Pro Text"/>
              <a:cs typeface="SF Pro Text"/>
            </a:endParaRPr>
          </a:p>
          <a:p>
            <a:pPr>
              <a:defRPr/>
            </a:pPr>
            <a:r>
              <a:rPr sz="1400" b="0" i="0" u="none">
                <a:solidFill>
                  <a:srgbClr val="111827"/>
                </a:solidFill>
                <a:latin typeface="SF Pro Text"/>
                <a:ea typeface="SF Pro Text"/>
                <a:cs typeface="SF Pro Text"/>
              </a:rPr>
              <a:t>This simple rule exposes a foundational limitation in early neural network architectures and marks a turning point in the field’s evolution. </a:t>
            </a:r>
          </a:p>
          <a:p>
            <a:pPr>
              <a:defRPr/>
            </a:pPr>
            <a:endParaRPr sz="1400" b="0" i="0" u="none">
              <a:solidFill>
                <a:srgbClr val="111827"/>
              </a:solidFill>
              <a:latin typeface="SF Pro Text"/>
              <a:ea typeface="SF Pro Text"/>
              <a:cs typeface="SF Pro Text"/>
            </a:endParaRPr>
          </a:p>
          <a:p>
            <a:pPr>
              <a:defRPr/>
            </a:pPr>
            <a:r>
              <a:rPr sz="1400" b="0" i="0" u="none">
                <a:solidFill>
                  <a:srgbClr val="111827"/>
                </a:solidFill>
                <a:highlight>
                  <a:srgbClr val="FFFF00"/>
                </a:highlight>
                <a:latin typeface="SF Pro Text"/>
                <a:ea typeface="SF Pro Text"/>
                <a:cs typeface="SF Pro Text"/>
              </a:rPr>
              <a:t>When plotted in two-dimensional input space, the outputs of the XOR function cannot be separated by a single straight line, </a:t>
            </a:r>
          </a:p>
          <a:p>
            <a:pPr>
              <a:defRPr/>
            </a:pPr>
            <a:endParaRPr sz="1400" b="0" i="0" u="none">
              <a:solidFill>
                <a:srgbClr val="111827"/>
              </a:solidFill>
              <a:latin typeface="SF Pro Text"/>
              <a:ea typeface="SF Pro Text"/>
              <a:cs typeface="SF Pro Text"/>
            </a:endParaRPr>
          </a:p>
          <a:p>
            <a:pPr>
              <a:defRPr/>
            </a:pPr>
            <a:r>
              <a:rPr sz="1400" b="0" i="0" u="none">
                <a:solidFill>
                  <a:srgbClr val="111827"/>
                </a:solidFill>
                <a:latin typeface="SF Pro Text"/>
                <a:ea typeface="SF Pro Text"/>
                <a:cs typeface="SF Pro Text"/>
              </a:rPr>
              <a:t>Whereas functions such as AND or OR can be.</a:t>
            </a:r>
          </a:p>
          <a:p>
            <a:pPr>
              <a:defRPr/>
            </a:pPr>
            <a:endParaRPr sz="1400" b="0" i="0" u="none">
              <a:solidFill>
                <a:srgbClr val="111827"/>
              </a:solidFill>
              <a:latin typeface="SF Pro Text"/>
              <a:ea typeface="SF Pro Text"/>
              <a:cs typeface="SF Pro Text"/>
            </a:endParaRPr>
          </a:p>
          <a:p>
            <a:pPr>
              <a:defRPr/>
            </a:pPr>
            <a:r>
              <a:rPr sz="1400" b="0" i="0" u="none">
                <a:solidFill>
                  <a:srgbClr val="111827"/>
                </a:solidFill>
                <a:latin typeface="SF Pro Text"/>
                <a:ea typeface="SF Pro Text"/>
                <a:cs typeface="SF Pro Text"/>
              </a:rPr>
              <a:t>This property, known as non-linear separability, places XOR outside the representational capacity of a single-layer perceptron.</a:t>
            </a:r>
          </a:p>
        </p:txBody>
      </p:sp>
      <p:sp>
        <p:nvSpPr>
          <p:cNvPr id="1129082686" name="TextBox 1129082685"/>
          <p:cNvSpPr txBox="1"/>
          <p:nvPr/>
        </p:nvSpPr>
        <p:spPr bwMode="auto">
          <a:xfrm>
            <a:off x="2296499" y="361949"/>
            <a:ext cx="2991404"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t>Problem is ...</a:t>
            </a:r>
          </a:p>
        </p:txBody>
      </p:sp>
      <p:pic>
        <p:nvPicPr>
          <p:cNvPr id="1624295097" name="Picture 1624295096"/>
          <p:cNvPicPr>
            <a:picLocks noChangeAspect="1"/>
          </p:cNvPicPr>
          <p:nvPr/>
        </p:nvPicPr>
        <p:blipFill rotWithShape="1">
          <a:blip r:embed="rId3"/>
          <a:stretch/>
        </p:blipFill>
        <p:spPr bwMode="auto">
          <a:xfrm>
            <a:off x="7100002" y="2724149"/>
            <a:ext cx="5018455" cy="4019549"/>
          </a:xfrm>
          <a:prstGeom prst="rect">
            <a:avLst/>
          </a:prstGeom>
        </p:spPr>
      </p:pic>
      <p:pic>
        <p:nvPicPr>
          <p:cNvPr id="286942224" name="Picture 286942223"/>
          <p:cNvPicPr>
            <a:picLocks noChangeAspect="1"/>
          </p:cNvPicPr>
          <p:nvPr/>
        </p:nvPicPr>
        <p:blipFill rotWithShape="1">
          <a:blip r:embed="rId4"/>
          <a:stretch/>
        </p:blipFill>
        <p:spPr bwMode="auto">
          <a:xfrm>
            <a:off x="1152524" y="4067174"/>
            <a:ext cx="3791925" cy="2375503"/>
          </a:xfrm>
          <a:prstGeom prst="rect">
            <a:avLst/>
          </a:prstGeom>
        </p:spPr>
      </p:pic>
      <p:sp>
        <p:nvSpPr>
          <p:cNvPr id="1868102294" name="Slide Number Placeholder 3"/>
          <p:cNvSpPr>
            <a:spLocks noGrp="1"/>
          </p:cNvSpPr>
          <p:nvPr>
            <p:ph type="sldNum" sz="quarter" idx="12"/>
          </p:nvPr>
        </p:nvSpPr>
        <p:spPr bwMode="auto"/>
        <p:txBody>
          <a:bodyPr/>
          <a:lstStyle/>
          <a:p>
            <a:pPr>
              <a:defRPr/>
            </a:pPr>
            <a:fld id="{E31A9303-8EEC-28AC-3757-B1005FF13F46}"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763431181" name="Picture 1763431180"/>
          <p:cNvPicPr>
            <a:picLocks noChangeAspect="1"/>
          </p:cNvPicPr>
          <p:nvPr/>
        </p:nvPicPr>
        <p:blipFill rotWithShape="1">
          <a:blip r:embed="rId3"/>
          <a:stretch/>
        </p:blipFill>
        <p:spPr bwMode="auto">
          <a:xfrm>
            <a:off x="247649" y="409574"/>
            <a:ext cx="4726892" cy="1685925"/>
          </a:xfrm>
          <a:prstGeom prst="rect">
            <a:avLst/>
          </a:prstGeom>
        </p:spPr>
      </p:pic>
      <p:pic>
        <p:nvPicPr>
          <p:cNvPr id="2051302109" name="Picture 2051302108"/>
          <p:cNvPicPr>
            <a:picLocks noChangeAspect="1"/>
          </p:cNvPicPr>
          <p:nvPr/>
        </p:nvPicPr>
        <p:blipFill rotWithShape="1">
          <a:blip r:embed="rId4"/>
          <a:stretch/>
        </p:blipFill>
        <p:spPr bwMode="auto">
          <a:xfrm>
            <a:off x="7351230" y="100012"/>
            <a:ext cx="3754919" cy="2109787"/>
          </a:xfrm>
          <a:prstGeom prst="rect">
            <a:avLst/>
          </a:prstGeom>
        </p:spPr>
      </p:pic>
      <p:pic>
        <p:nvPicPr>
          <p:cNvPr id="769075210" name="Picture 769075209"/>
          <p:cNvPicPr>
            <a:picLocks noChangeAspect="1"/>
          </p:cNvPicPr>
          <p:nvPr/>
        </p:nvPicPr>
        <p:blipFill rotWithShape="1">
          <a:blip r:embed="rId5"/>
          <a:stretch/>
        </p:blipFill>
        <p:spPr bwMode="auto">
          <a:xfrm>
            <a:off x="247649" y="2305049"/>
            <a:ext cx="6386512" cy="4257675"/>
          </a:xfrm>
          <a:prstGeom prst="rect">
            <a:avLst/>
          </a:prstGeom>
        </p:spPr>
      </p:pic>
      <p:sp>
        <p:nvSpPr>
          <p:cNvPr id="179780250" name=" 179780249"/>
          <p:cNvSpPr/>
          <p:nvPr/>
        </p:nvSpPr>
        <p:spPr bwMode="auto">
          <a:xfrm>
            <a:off x="7830524" y="3063240"/>
            <a:ext cx="4202325" cy="18291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200" b="0" i="0" u="none" spc="5">
                <a:solidFill>
                  <a:srgbClr val="000000"/>
                </a:solidFill>
                <a:latin typeface="Liberation Sans"/>
                <a:ea typeface="Liberation Sans"/>
                <a:cs typeface="Liberation Sans"/>
              </a:rPr>
              <a:t>This chart clearly visualizes the failure of straight lines to separate the XOR classes. The points representing output 1 ((0,1), (1,0)) and output 0 ((0,0), (1,1)) are color-coded, and several candidate decision lines are shown, none of which fully separate the classes. </a:t>
            </a:r>
          </a:p>
          <a:p>
            <a:pPr>
              <a:defRPr/>
            </a:pPr>
            <a:endParaRPr/>
          </a:p>
          <a:p>
            <a:pPr>
              <a:defRPr/>
            </a:pPr>
            <a:r>
              <a:rPr sz="1200" b="0" i="0" u="none" spc="5">
                <a:solidFill>
                  <a:srgbClr val="C00000"/>
                </a:solidFill>
                <a:latin typeface="Liberation Sans"/>
                <a:ea typeface="Liberation Sans"/>
                <a:cs typeface="Liberation Sans"/>
              </a:rPr>
              <a:t>This illustrates why the XOR problem cannot be solved with a single linear boundary and requires nonlinear models.</a:t>
            </a:r>
          </a:p>
        </p:txBody>
      </p:sp>
      <p:cxnSp>
        <p:nvCxnSpPr>
          <p:cNvPr id="1253806453" name="Straight Connector 1253806452"/>
          <p:cNvCxnSpPr/>
          <p:nvPr/>
        </p:nvCxnSpPr>
        <p:spPr bwMode="auto">
          <a:xfrm flipH="1">
            <a:off x="6382724" y="3771900"/>
            <a:ext cx="1323974" cy="333374"/>
          </a:xfrm>
          <a:prstGeom prst="line">
            <a:avLst/>
          </a:prstGeom>
          <a:ln w="28575" cap="flat" cmpd="sng" algn="ctr">
            <a:solidFill>
              <a:srgbClr val="FF0000"/>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356035318" name="Slide Number Placeholder 3"/>
          <p:cNvSpPr>
            <a:spLocks noGrp="1"/>
          </p:cNvSpPr>
          <p:nvPr>
            <p:ph type="sldNum" sz="quarter" idx="12"/>
          </p:nvPr>
        </p:nvSpPr>
        <p:spPr bwMode="auto"/>
        <p:txBody>
          <a:bodyPr/>
          <a:lstStyle/>
          <a:p>
            <a:pPr>
              <a:defRPr/>
            </a:pPr>
            <a:fld id="{0822609A-4BE7-0872-BCD9-DF35A335C404}"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807777133" name="Picture 1807777132"/>
          <p:cNvPicPr>
            <a:picLocks noChangeAspect="1"/>
          </p:cNvPicPr>
          <p:nvPr/>
        </p:nvPicPr>
        <p:blipFill rotWithShape="1">
          <a:blip r:embed="rId3"/>
          <a:stretch/>
        </p:blipFill>
        <p:spPr bwMode="auto">
          <a:xfrm>
            <a:off x="395774" y="273861"/>
            <a:ext cx="6824692" cy="4317188"/>
          </a:xfrm>
          <a:prstGeom prst="rect">
            <a:avLst/>
          </a:prstGeom>
        </p:spPr>
      </p:pic>
      <p:sp>
        <p:nvSpPr>
          <p:cNvPr id="2130872172" name="Slide Number Placeholder 3"/>
          <p:cNvSpPr>
            <a:spLocks noGrp="1"/>
          </p:cNvSpPr>
          <p:nvPr>
            <p:ph type="sldNum" sz="quarter" idx="12"/>
          </p:nvPr>
        </p:nvSpPr>
        <p:spPr bwMode="auto"/>
        <p:txBody>
          <a:bodyPr/>
          <a:lstStyle/>
          <a:p>
            <a:pPr>
              <a:defRPr/>
            </a:pPr>
            <a:fld id="{E59A5F37-E41B-3597-D749-56B1682AB324}" type="slidenum">
              <a:rPr lang="en-US"/>
              <a:t>106</a:t>
            </a:fld>
            <a:endParaRPr/>
          </a:p>
        </p:txBody>
      </p:sp>
      <p:pic>
        <p:nvPicPr>
          <p:cNvPr id="254287429" name="Picture 254287428"/>
          <p:cNvPicPr>
            <a:picLocks noChangeAspect="1"/>
          </p:cNvPicPr>
          <p:nvPr/>
        </p:nvPicPr>
        <p:blipFill rotWithShape="1">
          <a:blip r:embed="rId4"/>
          <a:stretch/>
        </p:blipFill>
        <p:spPr bwMode="auto">
          <a:xfrm>
            <a:off x="7314562" y="2009774"/>
            <a:ext cx="4852458" cy="374332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15356087" name="Picture 415356086"/>
          <p:cNvPicPr>
            <a:picLocks noChangeAspect="1"/>
          </p:cNvPicPr>
          <p:nvPr/>
        </p:nvPicPr>
        <p:blipFill rotWithShape="1">
          <a:blip r:embed="rId3"/>
          <a:stretch/>
        </p:blipFill>
        <p:spPr bwMode="auto">
          <a:xfrm>
            <a:off x="895349" y="1028700"/>
            <a:ext cx="6493088" cy="3257550"/>
          </a:xfrm>
          <a:prstGeom prst="rect">
            <a:avLst/>
          </a:prstGeom>
        </p:spPr>
      </p:pic>
      <p:sp>
        <p:nvSpPr>
          <p:cNvPr id="1221768750" name="TextBox 1221768749"/>
          <p:cNvSpPr txBox="1"/>
          <p:nvPr/>
        </p:nvSpPr>
        <p:spPr bwMode="auto">
          <a:xfrm>
            <a:off x="8430598" y="3181348"/>
            <a:ext cx="2367485" cy="826582"/>
          </a:xfrm>
          <a:prstGeom prst="rect">
            <a:avLst/>
          </a:prstGeom>
          <a:noFill/>
        </p:spPr>
        <p:txBody>
          <a:bodyPr vertOverflow="overflow" horzOverflow="overflow" vert="horz" wrap="none" lIns="91440" tIns="45720" rIns="91440" bIns="45720" numCol="1" spcCol="0" rtlCol="0" fromWordArt="0" anchor="t" anchorCtr="0" forceAA="0" compatLnSpc="0">
            <a:spAutoFit/>
          </a:bodyPr>
          <a:lstStyle/>
          <a:p>
            <a:pPr>
              <a:defRPr/>
            </a:pPr>
            <a:r>
              <a:rPr sz="1200">
                <a:solidFill>
                  <a:schemeClr val="accent2"/>
                </a:solidFill>
                <a:latin typeface="SF Pro Text"/>
                <a:ea typeface="SF Pro Text"/>
                <a:cs typeface="SF Pro Text"/>
              </a:rPr>
              <a:t>Lab - </a:t>
            </a:r>
          </a:p>
          <a:p>
            <a:pPr>
              <a:defRPr/>
            </a:pPr>
            <a:endParaRPr sz="1200" b="0" i="0" u="none">
              <a:solidFill>
                <a:schemeClr val="accent2"/>
              </a:solidFill>
              <a:latin typeface="SF Pro Text"/>
              <a:ea typeface="SF Pro Text"/>
              <a:cs typeface="SF Pro Text"/>
            </a:endParaRPr>
          </a:p>
          <a:p>
            <a:pPr marL="217793" indent="-217793">
              <a:buAutoNum type="arabicParenR"/>
              <a:defRPr/>
            </a:pPr>
            <a:r>
              <a:rPr sz="1200" b="0" i="0" u="none">
                <a:solidFill>
                  <a:schemeClr val="accent2"/>
                </a:solidFill>
                <a:latin typeface="SF Pro Text"/>
                <a:ea typeface="SF Pro Text"/>
                <a:cs typeface="SF Pro Text"/>
              </a:rPr>
              <a:t>files_NN_demo_01.zip</a:t>
            </a:r>
          </a:p>
          <a:p>
            <a:pPr>
              <a:defRPr/>
            </a:pPr>
            <a:r>
              <a:rPr sz="1200" b="0" i="0" u="none">
                <a:solidFill>
                  <a:schemeClr val="accent2"/>
                </a:solidFill>
                <a:latin typeface="SF Pro Text"/>
                <a:ea typeface="SF Pro Text"/>
                <a:cs typeface="SF Pro Text"/>
              </a:rPr>
              <a:t>2) </a:t>
            </a:r>
            <a:r>
              <a:rPr sz="1200" b="0" i="0" u="none">
                <a:solidFill>
                  <a:schemeClr val="accent2"/>
                </a:solidFill>
                <a:latin typeface="Liberation Sans"/>
                <a:ea typeface="Liberation Sans"/>
                <a:cs typeface="Liberation Sans"/>
              </a:rPr>
              <a:t>files_Deep_NN_demo_02.tgz</a:t>
            </a:r>
            <a:endParaRPr sz="1200">
              <a:solidFill>
                <a:schemeClr val="accent2"/>
              </a:solidFill>
            </a:endParaRPr>
          </a:p>
        </p:txBody>
      </p:sp>
      <p:sp>
        <p:nvSpPr>
          <p:cNvPr id="1371256301" name="Slide Number Placeholder 3"/>
          <p:cNvSpPr>
            <a:spLocks noGrp="1"/>
          </p:cNvSpPr>
          <p:nvPr>
            <p:ph type="sldNum" sz="quarter" idx="12"/>
          </p:nvPr>
        </p:nvSpPr>
        <p:spPr bwMode="auto"/>
        <p:txBody>
          <a:bodyPr/>
          <a:lstStyle/>
          <a:p>
            <a:pPr>
              <a:defRPr/>
            </a:pPr>
            <a:fld id="{9E39D614-0FBD-2656-E57D-66C39A011A34}"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3512970" name="Title 1"/>
          <p:cNvSpPr>
            <a:spLocks noGrp="1"/>
          </p:cNvSpPr>
          <p:nvPr>
            <p:ph type="ctrTitle"/>
          </p:nvPr>
        </p:nvSpPr>
        <p:spPr bwMode="auto"/>
        <p:txBody>
          <a:bodyPr/>
          <a:lstStyle/>
          <a:p>
            <a:pPr>
              <a:defRPr/>
            </a:pPr>
            <a:r>
              <a:rPr sz="2000" b="1" i="0" u="none">
                <a:solidFill>
                  <a:srgbClr val="000000"/>
                </a:solidFill>
                <a:latin typeface="Times New Roman"/>
                <a:ea typeface="Times New Roman"/>
                <a:cs typeface="Times New Roman"/>
              </a:rPr>
              <a:t>GenAI &amp; LLMs: Beyond the Magic Box! 🪄</a:t>
            </a:r>
            <a:endParaRPr lang="en-US" sz="10000"/>
          </a:p>
        </p:txBody>
      </p:sp>
      <p:sp>
        <p:nvSpPr>
          <p:cNvPr id="837869" name="Subtitle 2"/>
          <p:cNvSpPr>
            <a:spLocks noGrp="1"/>
          </p:cNvSpPr>
          <p:nvPr>
            <p:ph type="subTitle" idx="1"/>
          </p:nvPr>
        </p:nvSpPr>
        <p:spPr bwMode="auto"/>
        <p:txBody>
          <a:bodyPr/>
          <a:lstStyle/>
          <a:p>
            <a:pPr>
              <a:defRPr/>
            </a:pPr>
            <a:r>
              <a:rPr sz="1200" b="0" i="1" u="none">
                <a:solidFill>
                  <a:srgbClr val="000000"/>
                </a:solidFill>
                <a:latin typeface="Times New Roman"/>
                <a:ea typeface="Times New Roman"/>
                <a:cs typeface="Times New Roman"/>
              </a:rPr>
              <a:t>Decoding the Digital Minds that are Changing Our World</a:t>
            </a: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37655398" name="Title 1"/>
          <p:cNvSpPr>
            <a:spLocks noGrp="1"/>
          </p:cNvSpPr>
          <p:nvPr>
            <p:ph type="title"/>
          </p:nvPr>
        </p:nvSpPr>
        <p:spPr bwMode="auto"/>
        <p:txBody>
          <a:bodyPr/>
          <a:lstStyle/>
          <a:p>
            <a:pPr>
              <a:defRPr/>
            </a:pPr>
            <a:r>
              <a:rPr sz="2600" b="0" i="0" u="none">
                <a:solidFill>
                  <a:srgbClr val="000000"/>
                </a:solidFill>
                <a:latin typeface="SF Pro Display"/>
                <a:ea typeface="SF Pro Display"/>
                <a:cs typeface="SF Pro Display"/>
              </a:rPr>
              <a:t>What is Generative AI? (GenAI)</a:t>
            </a:r>
            <a:endParaRPr sz="12000">
              <a:latin typeface="SF Pro Display"/>
              <a:cs typeface="SF Pro Display"/>
            </a:endParaRPr>
          </a:p>
        </p:txBody>
      </p:sp>
      <p:sp>
        <p:nvSpPr>
          <p:cNvPr id="1746528654" name="Content Placeholder 2"/>
          <p:cNvSpPr>
            <a:spLocks noGrp="1"/>
          </p:cNvSpPr>
          <p:nvPr>
            <p:ph idx="1"/>
          </p:nvPr>
        </p:nvSpPr>
        <p:spPr bwMode="auto">
          <a:xfrm>
            <a:off x="187345" y="1904998"/>
            <a:ext cx="6219639" cy="4109357"/>
          </a:xfrm>
        </p:spPr>
        <p:txBody>
          <a:bodyPr vertOverflow="overflow" horzOverflow="overflow" vert="horz" wrap="square" lIns="91440" tIns="45720" rIns="91440" bIns="45720" numCol="1" spcCol="0" rtlCol="0" fromWordArt="0" anchor="t" anchorCtr="0" forceAA="0" compatLnSpc="0">
            <a:normAutofit fontScale="80000" lnSpcReduction="4000"/>
          </a:bodyPr>
          <a:lstStyle/>
          <a:p>
            <a:pPr>
              <a:defRPr/>
            </a:pPr>
            <a:r>
              <a:rPr sz="2400" b="1" i="0" u="none">
                <a:solidFill>
                  <a:srgbClr val="000000"/>
                </a:solidFill>
                <a:latin typeface="SF Pro Display"/>
                <a:ea typeface="SF Pro Display"/>
                <a:cs typeface="SF Pro Display"/>
              </a:rPr>
              <a:t>GenAI = AI that </a:t>
            </a:r>
            <a:r>
              <a:rPr sz="2400" b="1" i="1" u="none">
                <a:solidFill>
                  <a:srgbClr val="000000"/>
                </a:solidFill>
                <a:latin typeface="SF Pro Display"/>
                <a:ea typeface="SF Pro Display"/>
                <a:cs typeface="SF Pro Display"/>
              </a:rPr>
              <a:t>creates</a:t>
            </a:r>
            <a:r>
              <a:rPr sz="2400" b="1" i="0" u="none">
                <a:solidFill>
                  <a:srgbClr val="000000"/>
                </a:solidFill>
                <a:latin typeface="SF Pro Display"/>
                <a:ea typeface="SF Pro Display"/>
                <a:cs typeface="SF Pro Display"/>
              </a:rPr>
              <a:t> something new!</a:t>
            </a:r>
          </a:p>
          <a:p>
            <a:pPr marL="0" indent="0">
              <a:buFont typeface="Arial"/>
              <a:buNone/>
              <a:defRPr/>
            </a:pPr>
            <a:endParaRPr sz="10000">
              <a:latin typeface="SF Pro Display"/>
              <a:cs typeface="SF Pro Display"/>
            </a:endParaRPr>
          </a:p>
          <a:p>
            <a:pPr>
              <a:defRPr/>
            </a:pPr>
            <a:r>
              <a:rPr sz="2400" b="1" i="0" u="none">
                <a:solidFill>
                  <a:srgbClr val="000000"/>
                </a:solidFill>
                <a:latin typeface="SF Pro Display"/>
                <a:ea typeface="SF Pro Display"/>
                <a:cs typeface="SF Pro Display"/>
              </a:rPr>
              <a:t>Traditional AI:</a:t>
            </a:r>
            <a:r>
              <a:rPr sz="2400" b="0" i="0" u="none">
                <a:solidFill>
                  <a:srgbClr val="000000"/>
                </a:solidFill>
                <a:latin typeface="SF Pro Display"/>
                <a:ea typeface="SF Pro Display"/>
                <a:cs typeface="SF Pro Display"/>
              </a:rPr>
              <a:t> Sees a picture, tells you it's a "cat." (Recognizes)</a:t>
            </a:r>
          </a:p>
          <a:p>
            <a:pPr marL="0" indent="0">
              <a:buFont typeface="Arial"/>
              <a:buNone/>
              <a:defRPr/>
            </a:pPr>
            <a:endParaRPr sz="10000">
              <a:latin typeface="SF Pro Display"/>
              <a:cs typeface="SF Pro Display"/>
            </a:endParaRPr>
          </a:p>
          <a:p>
            <a:pPr>
              <a:defRPr/>
            </a:pPr>
            <a:r>
              <a:rPr sz="2400" b="1" i="0" u="none">
                <a:solidFill>
                  <a:srgbClr val="000000"/>
                </a:solidFill>
                <a:latin typeface="SF Pro Display"/>
                <a:ea typeface="SF Pro Display"/>
                <a:cs typeface="SF Pro Display"/>
              </a:rPr>
              <a:t>Generative AI:</a:t>
            </a:r>
            <a:r>
              <a:rPr sz="2400" b="0" i="0" u="none">
                <a:solidFill>
                  <a:srgbClr val="000000"/>
                </a:solidFill>
                <a:latin typeface="SF Pro Display"/>
                <a:ea typeface="SF Pro Display"/>
                <a:cs typeface="SF Pro Display"/>
              </a:rPr>
              <a:t> You ask it for "a cat wearing a spacesuit on Mars," and it </a:t>
            </a:r>
            <a:r>
              <a:rPr sz="2400" b="0" i="1" u="none">
                <a:solidFill>
                  <a:srgbClr val="000000"/>
                </a:solidFill>
                <a:latin typeface="SF Pro Display"/>
                <a:ea typeface="SF Pro Display"/>
                <a:cs typeface="SF Pro Display"/>
              </a:rPr>
              <a:t>draws</a:t>
            </a:r>
            <a:r>
              <a:rPr sz="2400" b="0" i="0" u="none">
                <a:solidFill>
                  <a:srgbClr val="000000"/>
                </a:solidFill>
                <a:latin typeface="SF Pro Display"/>
                <a:ea typeface="SF Pro Display"/>
                <a:cs typeface="SF Pro Display"/>
              </a:rPr>
              <a:t> it for you! (Creates)</a:t>
            </a:r>
            <a:endParaRPr sz="10000">
              <a:latin typeface="SF Pro Display"/>
              <a:cs typeface="SF Pro Display"/>
            </a:endParaRPr>
          </a:p>
        </p:txBody>
      </p:sp>
      <p:pic>
        <p:nvPicPr>
          <p:cNvPr id="105330459" name="Picture 105330458"/>
          <p:cNvPicPr>
            <a:picLocks noChangeAspect="1"/>
          </p:cNvPicPr>
          <p:nvPr/>
        </p:nvPicPr>
        <p:blipFill rotWithShape="1">
          <a:blip r:embed="rId3"/>
          <a:stretch/>
        </p:blipFill>
        <p:spPr bwMode="auto">
          <a:xfrm>
            <a:off x="6406985" y="848494"/>
            <a:ext cx="5541099" cy="5541099"/>
          </a:xfrm>
          <a:prstGeom prst="rect">
            <a:avLst/>
          </a:prstGeom>
        </p:spPr>
      </p:pic>
      <p:sp>
        <p:nvSpPr>
          <p:cNvPr id="899110751" name="Slide Number Placeholder 5"/>
          <p:cNvSpPr>
            <a:spLocks noGrp="1"/>
          </p:cNvSpPr>
          <p:nvPr>
            <p:ph type="sldNum" sz="quarter" idx="12"/>
          </p:nvPr>
        </p:nvSpPr>
        <p:spPr bwMode="auto"/>
        <p:txBody>
          <a:bodyPr/>
          <a:lstStyle/>
          <a:p>
            <a:pPr>
              <a:defRPr/>
            </a:pPr>
            <a:fld id="{FA2C3FB0-1761-8CD2-E751-71AF74F6C292}"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47235804" name="Title 1"/>
          <p:cNvSpPr>
            <a:spLocks noGrp="1"/>
          </p:cNvSpPr>
          <p:nvPr>
            <p:ph type="title"/>
          </p:nvPr>
        </p:nvSpPr>
        <p:spPr bwMode="auto"/>
        <p:txBody>
          <a:bodyPr/>
          <a:lstStyle/>
          <a:p>
            <a:pPr>
              <a:defRPr/>
            </a:pPr>
            <a:r>
              <a:t>Naive Bayes</a:t>
            </a:r>
          </a:p>
        </p:txBody>
      </p:sp>
      <p:pic>
        <p:nvPicPr>
          <p:cNvPr id="331948811" name="Picture 331948810"/>
          <p:cNvPicPr>
            <a:picLocks noChangeAspect="1"/>
          </p:cNvPicPr>
          <p:nvPr/>
        </p:nvPicPr>
        <p:blipFill rotWithShape="1">
          <a:blip r:embed="rId3"/>
          <a:stretch/>
        </p:blipFill>
        <p:spPr bwMode="auto">
          <a:xfrm>
            <a:off x="261470" y="1690687"/>
            <a:ext cx="7381874" cy="2238374"/>
          </a:xfrm>
          <a:prstGeom prst="rect">
            <a:avLst/>
          </a:prstGeom>
        </p:spPr>
      </p:pic>
      <p:pic>
        <p:nvPicPr>
          <p:cNvPr id="347185938" name="Picture 347185937"/>
          <p:cNvPicPr>
            <a:picLocks noChangeAspect="1"/>
          </p:cNvPicPr>
          <p:nvPr/>
        </p:nvPicPr>
        <p:blipFill rotWithShape="1">
          <a:blip r:embed="rId4"/>
          <a:stretch/>
        </p:blipFill>
        <p:spPr bwMode="auto">
          <a:xfrm>
            <a:off x="7244602" y="2950882"/>
            <a:ext cx="4792217" cy="3812964"/>
          </a:xfrm>
          <a:prstGeom prst="rect">
            <a:avLst/>
          </a:prstGeom>
        </p:spPr>
      </p:pic>
      <p:sp>
        <p:nvSpPr>
          <p:cNvPr id="1026145345" name="Slide Number Placeholder 5"/>
          <p:cNvSpPr>
            <a:spLocks noGrp="1"/>
          </p:cNvSpPr>
          <p:nvPr>
            <p:ph type="sldNum" sz="quarter" idx="12"/>
          </p:nvPr>
        </p:nvSpPr>
        <p:spPr bwMode="auto"/>
        <p:txBody>
          <a:bodyPr/>
          <a:lstStyle/>
          <a:p>
            <a:pPr>
              <a:defRPr/>
            </a:pPr>
            <a:fld id="{DA35385D-166B-BE4E-418D-5024F8038EBE}"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73094208" name="Title 1"/>
          <p:cNvSpPr>
            <a:spLocks noGrp="1"/>
          </p:cNvSpPr>
          <p:nvPr>
            <p:ph type="title"/>
          </p:nvPr>
        </p:nvSpPr>
        <p:spPr bwMode="auto"/>
        <p:txBody>
          <a:bodyPr/>
          <a:lstStyle/>
          <a:p>
            <a:pPr>
              <a:defRPr/>
            </a:pPr>
            <a:r>
              <a:rPr sz="1800" b="1" i="0" u="none">
                <a:solidFill>
                  <a:srgbClr val="000000"/>
                </a:solidFill>
                <a:latin typeface="SF Pro Display"/>
                <a:ea typeface="SF Pro Display"/>
                <a:cs typeface="SF Pro Display"/>
              </a:rPr>
              <a:t>        What is a generative model?      </a:t>
            </a:r>
            <a:endParaRPr>
              <a:latin typeface="SF Pro Display"/>
              <a:cs typeface="SF Pro Display"/>
            </a:endParaRPr>
          </a:p>
        </p:txBody>
      </p:sp>
      <p:sp>
        <p:nvSpPr>
          <p:cNvPr id="940932496" name="Content Placeholder 2"/>
          <p:cNvSpPr>
            <a:spLocks noGrp="1"/>
          </p:cNvSpPr>
          <p:nvPr>
            <p:ph idx="1"/>
          </p:nvPr>
        </p:nvSpPr>
        <p:spPr bwMode="auto">
          <a:xfrm>
            <a:off x="838198" y="1825624"/>
            <a:ext cx="6963750" cy="4351338"/>
          </a:xfrm>
        </p:spPr>
        <p:txBody>
          <a:bodyPr/>
          <a:lstStyle/>
          <a:p>
            <a:pPr marL="0" indent="0">
              <a:buFont typeface="Arial"/>
              <a:buNone/>
              <a:defRPr/>
            </a:pPr>
            <a:r>
              <a:rPr sz="2600" b="0" i="0" u="none">
                <a:solidFill>
                  <a:srgbClr val="000000"/>
                </a:solidFill>
                <a:latin typeface="SF Pro Text"/>
                <a:ea typeface="SF Pro Text"/>
                <a:cs typeface="SF Pro Text"/>
              </a:rPr>
              <a:t>A generative model is a  model designed to create new data that is similar to its training data. </a:t>
            </a:r>
            <a:endParaRPr sz="2600" b="0" i="0" u="none">
              <a:solidFill>
                <a:srgbClr val="000000"/>
              </a:solidFill>
              <a:latin typeface="SF Pro Text"/>
              <a:cs typeface="SF Pro Text"/>
            </a:endParaRPr>
          </a:p>
          <a:p>
            <a:pPr marL="0" indent="0">
              <a:buFont typeface="Arial"/>
              <a:buNone/>
              <a:defRPr/>
            </a:pPr>
            <a:r>
              <a:rPr sz="2600" b="0" i="0" u="none">
                <a:solidFill>
                  <a:srgbClr val="000000"/>
                </a:solidFill>
                <a:latin typeface="SF Pro Text"/>
                <a:ea typeface="SF Pro Text"/>
                <a:cs typeface="SF Pro Text"/>
              </a:rPr>
              <a:t>Generative  models learn the patterns and distributions of the training data, then  apply those understandings to generate novel content in response to new  input data. </a:t>
            </a:r>
            <a:endParaRPr sz="11000">
              <a:latin typeface="SF Pro Text"/>
              <a:cs typeface="SF Pro Text"/>
            </a:endParaRPr>
          </a:p>
        </p:txBody>
      </p:sp>
      <p:pic>
        <p:nvPicPr>
          <p:cNvPr id="1817916963" name="Picture 1817916962"/>
          <p:cNvPicPr>
            <a:picLocks noChangeAspect="1"/>
          </p:cNvPicPr>
          <p:nvPr/>
        </p:nvPicPr>
        <p:blipFill rotWithShape="1">
          <a:blip r:embed="rId3"/>
          <a:stretch/>
        </p:blipFill>
        <p:spPr bwMode="auto">
          <a:xfrm>
            <a:off x="7653337" y="1509712"/>
            <a:ext cx="4386261" cy="4386261"/>
          </a:xfrm>
          <a:prstGeom prst="rect">
            <a:avLst/>
          </a:prstGeom>
        </p:spPr>
      </p:pic>
      <p:sp>
        <p:nvSpPr>
          <p:cNvPr id="610967285" name="Slide Number Placeholder 5"/>
          <p:cNvSpPr>
            <a:spLocks noGrp="1"/>
          </p:cNvSpPr>
          <p:nvPr>
            <p:ph type="sldNum" sz="quarter" idx="12"/>
          </p:nvPr>
        </p:nvSpPr>
        <p:spPr bwMode="auto"/>
        <p:txBody>
          <a:bodyPr/>
          <a:lstStyle/>
          <a:p>
            <a:pPr>
              <a:defRPr/>
            </a:pPr>
            <a:fld id="{7F506CA7-40B8-DE2A-D303-AE9F9E64AD16}"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962279266" name="Picture 1962279265"/>
          <p:cNvPicPr>
            <a:picLocks noChangeAspect="1"/>
          </p:cNvPicPr>
          <p:nvPr/>
        </p:nvPicPr>
        <p:blipFill rotWithShape="1">
          <a:blip r:embed="rId3"/>
          <a:stretch/>
        </p:blipFill>
        <p:spPr bwMode="auto">
          <a:xfrm>
            <a:off x="596784" y="1867927"/>
            <a:ext cx="11089929" cy="2783240"/>
          </a:xfrm>
          <a:prstGeom prst="rect">
            <a:avLst/>
          </a:prstGeom>
        </p:spPr>
      </p:pic>
      <p:sp>
        <p:nvSpPr>
          <p:cNvPr id="650877378" name="Slide Number Placeholder 5"/>
          <p:cNvSpPr>
            <a:spLocks noGrp="1"/>
          </p:cNvSpPr>
          <p:nvPr>
            <p:ph type="sldNum" sz="quarter" idx="12"/>
          </p:nvPr>
        </p:nvSpPr>
        <p:spPr bwMode="auto"/>
        <p:txBody>
          <a:bodyPr/>
          <a:lstStyle/>
          <a:p>
            <a:pPr>
              <a:defRPr/>
            </a:pPr>
            <a:fld id="{006FEFCD-63A4-9A95-6726-EC35A9323DE8}" type="slidenum">
              <a:rPr lang="en-US"/>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06403094" name="Picture 506403093"/>
          <p:cNvPicPr>
            <a:picLocks noChangeAspect="1"/>
          </p:cNvPicPr>
          <p:nvPr/>
        </p:nvPicPr>
        <p:blipFill rotWithShape="1">
          <a:blip r:embed="rId3"/>
          <a:stretch/>
        </p:blipFill>
        <p:spPr bwMode="auto">
          <a:xfrm>
            <a:off x="292552" y="1571625"/>
            <a:ext cx="11745072" cy="2473407"/>
          </a:xfrm>
          <a:prstGeom prst="rect">
            <a:avLst/>
          </a:prstGeom>
        </p:spPr>
      </p:pic>
      <p:sp>
        <p:nvSpPr>
          <p:cNvPr id="1749334987" name="Slide Number Placeholder 5"/>
          <p:cNvSpPr>
            <a:spLocks noGrp="1"/>
          </p:cNvSpPr>
          <p:nvPr>
            <p:ph type="sldNum" sz="quarter" idx="12"/>
          </p:nvPr>
        </p:nvSpPr>
        <p:spPr bwMode="auto"/>
        <p:txBody>
          <a:bodyPr/>
          <a:lstStyle/>
          <a:p>
            <a:pPr>
              <a:defRPr/>
            </a:pPr>
            <a:fld id="{F553511E-F346-438E-A175-9B7ED4B67D08}"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28436338" name="Picture 1628436337"/>
          <p:cNvPicPr>
            <a:picLocks noChangeAspect="1"/>
          </p:cNvPicPr>
          <p:nvPr/>
        </p:nvPicPr>
        <p:blipFill rotWithShape="1">
          <a:blip r:embed="rId3"/>
          <a:stretch/>
        </p:blipFill>
        <p:spPr bwMode="auto">
          <a:xfrm>
            <a:off x="296238" y="1247772"/>
            <a:ext cx="11599522" cy="3131251"/>
          </a:xfrm>
          <a:prstGeom prst="rect">
            <a:avLst/>
          </a:prstGeom>
        </p:spPr>
      </p:pic>
      <p:sp>
        <p:nvSpPr>
          <p:cNvPr id="1647862353" name="Slide Number Placeholder 5"/>
          <p:cNvSpPr>
            <a:spLocks noGrp="1"/>
          </p:cNvSpPr>
          <p:nvPr>
            <p:ph type="sldNum" sz="quarter" idx="12"/>
          </p:nvPr>
        </p:nvSpPr>
        <p:spPr bwMode="auto"/>
        <p:txBody>
          <a:bodyPr/>
          <a:lstStyle/>
          <a:p>
            <a:pPr>
              <a:defRPr/>
            </a:pPr>
            <a:fld id="{A476C82C-0072-C1FB-0B0B-1A44FAEDB96E}" type="slidenum">
              <a:rPr lang="en-US"/>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8144506" name="Picture 1028144505"/>
          <p:cNvPicPr>
            <a:picLocks noChangeAspect="1"/>
          </p:cNvPicPr>
          <p:nvPr/>
        </p:nvPicPr>
        <p:blipFill rotWithShape="1">
          <a:blip r:embed="rId3"/>
          <a:stretch/>
        </p:blipFill>
        <p:spPr bwMode="auto">
          <a:xfrm>
            <a:off x="274709" y="152398"/>
            <a:ext cx="11163102" cy="2680360"/>
          </a:xfrm>
          <a:prstGeom prst="rect">
            <a:avLst/>
          </a:prstGeom>
        </p:spPr>
      </p:pic>
      <p:pic>
        <p:nvPicPr>
          <p:cNvPr id="238087491" name="Picture 238087490"/>
          <p:cNvPicPr>
            <a:picLocks noChangeAspect="1"/>
          </p:cNvPicPr>
          <p:nvPr/>
        </p:nvPicPr>
        <p:blipFill rotWithShape="1">
          <a:blip r:embed="rId4"/>
          <a:stretch/>
        </p:blipFill>
        <p:spPr bwMode="auto">
          <a:xfrm>
            <a:off x="7194436" y="2297823"/>
            <a:ext cx="4422381" cy="4422381"/>
          </a:xfrm>
          <a:prstGeom prst="rect">
            <a:avLst/>
          </a:prstGeom>
        </p:spPr>
      </p:pic>
      <p:sp>
        <p:nvSpPr>
          <p:cNvPr id="1128857171" name="Slide Number Placeholder 5"/>
          <p:cNvSpPr>
            <a:spLocks noGrp="1"/>
          </p:cNvSpPr>
          <p:nvPr>
            <p:ph type="sldNum" sz="quarter" idx="12"/>
          </p:nvPr>
        </p:nvSpPr>
        <p:spPr bwMode="auto"/>
        <p:txBody>
          <a:bodyPr/>
          <a:lstStyle/>
          <a:p>
            <a:pPr>
              <a:defRPr/>
            </a:pPr>
            <a:fld id="{F0C32D68-0A24-5633-106C-9081D5E2FA65}" type="slidenum">
              <a:rPr lang="en-US"/>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456535132" name="Picture 1456535131"/>
          <p:cNvPicPr>
            <a:picLocks noChangeAspect="1"/>
          </p:cNvPicPr>
          <p:nvPr/>
        </p:nvPicPr>
        <p:blipFill rotWithShape="1">
          <a:blip r:embed="rId3"/>
          <a:stretch/>
        </p:blipFill>
        <p:spPr bwMode="auto">
          <a:xfrm>
            <a:off x="1806311" y="927759"/>
            <a:ext cx="9659576" cy="2719224"/>
          </a:xfrm>
          <a:prstGeom prst="rect">
            <a:avLst/>
          </a:prstGeom>
        </p:spPr>
      </p:pic>
      <p:sp>
        <p:nvSpPr>
          <p:cNvPr id="2506705" name="Slide Number Placeholder 5"/>
          <p:cNvSpPr>
            <a:spLocks noGrp="1"/>
          </p:cNvSpPr>
          <p:nvPr>
            <p:ph type="sldNum" sz="quarter" idx="12"/>
          </p:nvPr>
        </p:nvSpPr>
        <p:spPr bwMode="auto"/>
        <p:txBody>
          <a:bodyPr/>
          <a:lstStyle/>
          <a:p>
            <a:pPr>
              <a:defRPr/>
            </a:pPr>
            <a:fld id="{108B5545-F52D-2794-C5FF-9E612C6D201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63040919" name="Picture 1663040918"/>
          <p:cNvPicPr>
            <a:picLocks noChangeAspect="1"/>
          </p:cNvPicPr>
          <p:nvPr/>
        </p:nvPicPr>
        <p:blipFill rotWithShape="1">
          <a:blip r:embed="rId3"/>
          <a:stretch/>
        </p:blipFill>
        <p:spPr bwMode="auto">
          <a:xfrm>
            <a:off x="675034" y="1410193"/>
            <a:ext cx="11156683" cy="2600762"/>
          </a:xfrm>
          <a:prstGeom prst="rect">
            <a:avLst/>
          </a:prstGeom>
        </p:spPr>
      </p:pic>
      <p:sp>
        <p:nvSpPr>
          <p:cNvPr id="309897959" name="Slide Number Placeholder 5"/>
          <p:cNvSpPr>
            <a:spLocks noGrp="1"/>
          </p:cNvSpPr>
          <p:nvPr>
            <p:ph type="sldNum" sz="quarter" idx="12"/>
          </p:nvPr>
        </p:nvSpPr>
        <p:spPr bwMode="auto"/>
        <p:txBody>
          <a:bodyPr/>
          <a:lstStyle/>
          <a:p>
            <a:pPr>
              <a:defRPr/>
            </a:pPr>
            <a:fld id="{2A139747-2585-F663-6C0F-4F0737B8E7E7}" type="slidenum">
              <a:rPr lang="en-US"/>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86375503" name="Picture 286375502"/>
          <p:cNvPicPr>
            <a:picLocks noChangeAspect="1"/>
          </p:cNvPicPr>
          <p:nvPr/>
        </p:nvPicPr>
        <p:blipFill rotWithShape="1">
          <a:blip r:embed="rId3"/>
          <a:stretch/>
        </p:blipFill>
        <p:spPr bwMode="auto">
          <a:xfrm>
            <a:off x="839337" y="1523998"/>
            <a:ext cx="10925604" cy="3139539"/>
          </a:xfrm>
          <a:prstGeom prst="rect">
            <a:avLst/>
          </a:prstGeom>
        </p:spPr>
      </p:pic>
      <p:sp>
        <p:nvSpPr>
          <p:cNvPr id="90574105" name="Slide Number Placeholder 3"/>
          <p:cNvSpPr>
            <a:spLocks noGrp="1"/>
          </p:cNvSpPr>
          <p:nvPr>
            <p:ph type="sldNum" sz="quarter" idx="12"/>
          </p:nvPr>
        </p:nvSpPr>
        <p:spPr bwMode="auto"/>
        <p:txBody>
          <a:bodyPr/>
          <a:lstStyle/>
          <a:p>
            <a:pPr>
              <a:defRPr/>
            </a:pPr>
            <a:fld id="{92F2D3B0-CF2E-F209-416E-5CD6AA9603F6}"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47068341" name="Picture 547068340"/>
          <p:cNvPicPr>
            <a:picLocks noChangeAspect="1"/>
          </p:cNvPicPr>
          <p:nvPr/>
        </p:nvPicPr>
        <p:blipFill rotWithShape="1">
          <a:blip r:embed="rId3"/>
          <a:stretch/>
        </p:blipFill>
        <p:spPr bwMode="auto">
          <a:xfrm>
            <a:off x="958198" y="562838"/>
            <a:ext cx="7937190" cy="5403757"/>
          </a:xfrm>
          <a:prstGeom prst="rect">
            <a:avLst/>
          </a:prstGeom>
        </p:spPr>
      </p:pic>
      <p:sp>
        <p:nvSpPr>
          <p:cNvPr id="235795225" name="Slide Number Placeholder 3"/>
          <p:cNvSpPr>
            <a:spLocks noGrp="1"/>
          </p:cNvSpPr>
          <p:nvPr>
            <p:ph type="sldNum" sz="quarter" idx="12"/>
          </p:nvPr>
        </p:nvSpPr>
        <p:spPr bwMode="auto"/>
        <p:txBody>
          <a:bodyPr/>
          <a:lstStyle/>
          <a:p>
            <a:pPr>
              <a:defRPr/>
            </a:pPr>
            <a:fld id="{AE879A3F-E8BD-31F8-2E64-F8D76727A3DA}"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06522360" name="Picture 1006522359"/>
          <p:cNvPicPr>
            <a:picLocks noChangeAspect="1"/>
          </p:cNvPicPr>
          <p:nvPr/>
        </p:nvPicPr>
        <p:blipFill rotWithShape="1">
          <a:blip r:embed="rId3"/>
          <a:stretch/>
        </p:blipFill>
        <p:spPr bwMode="auto">
          <a:xfrm>
            <a:off x="1079717" y="829767"/>
            <a:ext cx="9722486" cy="5058413"/>
          </a:xfrm>
          <a:prstGeom prst="rect">
            <a:avLst/>
          </a:prstGeom>
        </p:spPr>
      </p:pic>
      <p:sp>
        <p:nvSpPr>
          <p:cNvPr id="1109907007" name="Slide Number Placeholder 3"/>
          <p:cNvSpPr>
            <a:spLocks noGrp="1"/>
          </p:cNvSpPr>
          <p:nvPr>
            <p:ph type="sldNum" sz="quarter" idx="12"/>
          </p:nvPr>
        </p:nvSpPr>
        <p:spPr bwMode="auto"/>
        <p:txBody>
          <a:bodyPr/>
          <a:lstStyle/>
          <a:p>
            <a:pPr>
              <a:defRPr/>
            </a:pPr>
            <a:fld id="{2D869712-06B1-6E87-CACB-332E069A0B8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51682395" name="Title 1"/>
          <p:cNvSpPr>
            <a:spLocks noGrp="1"/>
          </p:cNvSpPr>
          <p:nvPr>
            <p:ph type="title"/>
          </p:nvPr>
        </p:nvSpPr>
        <p:spPr bwMode="auto"/>
        <p:txBody>
          <a:bodyPr/>
          <a:lstStyle/>
          <a:p>
            <a:pPr>
              <a:defRPr/>
            </a:pPr>
            <a:r>
              <a:t>Neural Networks</a:t>
            </a:r>
          </a:p>
        </p:txBody>
      </p:sp>
      <p:pic>
        <p:nvPicPr>
          <p:cNvPr id="441468388" name="Picture 441468387"/>
          <p:cNvPicPr>
            <a:picLocks noChangeAspect="1"/>
          </p:cNvPicPr>
          <p:nvPr/>
        </p:nvPicPr>
        <p:blipFill rotWithShape="1">
          <a:blip r:embed="rId3"/>
          <a:stretch/>
        </p:blipFill>
        <p:spPr bwMode="auto">
          <a:xfrm>
            <a:off x="485588" y="1783602"/>
            <a:ext cx="4895849" cy="2019299"/>
          </a:xfrm>
          <a:prstGeom prst="rect">
            <a:avLst/>
          </a:prstGeom>
        </p:spPr>
      </p:pic>
      <p:pic>
        <p:nvPicPr>
          <p:cNvPr id="864035191" name="Picture 864035190"/>
          <p:cNvPicPr>
            <a:picLocks noChangeAspect="1"/>
          </p:cNvPicPr>
          <p:nvPr/>
        </p:nvPicPr>
        <p:blipFill rotWithShape="1">
          <a:blip r:embed="rId4"/>
          <a:stretch/>
        </p:blipFill>
        <p:spPr bwMode="auto">
          <a:xfrm>
            <a:off x="6609601" y="1848662"/>
            <a:ext cx="5006249" cy="3908481"/>
          </a:xfrm>
          <a:prstGeom prst="rect">
            <a:avLst/>
          </a:prstGeom>
        </p:spPr>
      </p:pic>
      <p:sp>
        <p:nvSpPr>
          <p:cNvPr id="1323896024" name="Slide Number Placeholder 5"/>
          <p:cNvSpPr>
            <a:spLocks noGrp="1"/>
          </p:cNvSpPr>
          <p:nvPr>
            <p:ph type="sldNum" sz="quarter" idx="12"/>
          </p:nvPr>
        </p:nvSpPr>
        <p:spPr bwMode="auto"/>
        <p:txBody>
          <a:bodyPr/>
          <a:lstStyle/>
          <a:p>
            <a:pPr>
              <a:defRPr/>
            </a:pPr>
            <a:fld id="{9012689F-5FDE-BC5E-525E-568BBA0459A2}" type="slidenum">
              <a:rPr lang="en-US"/>
              <a:t>12</a:t>
            </a:fld>
            <a:endParaRPr/>
          </a:p>
        </p:txBody>
      </p:sp>
      <p:sp>
        <p:nvSpPr>
          <p:cNvPr id="1679973015" name="TextBox 1679973014"/>
          <p:cNvSpPr txBox="1"/>
          <p:nvPr/>
        </p:nvSpPr>
        <p:spPr bwMode="auto">
          <a:xfrm>
            <a:off x="485587" y="6077362"/>
            <a:ext cx="4587727"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solidFill>
                  <a:schemeClr val="bg1">
                    <a:lumMod val="75000"/>
                  </a:schemeClr>
                </a:solidFill>
              </a:rPr>
              <a:t>Refer - Basic_neural_networks.pdf</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13883117" name="Picture 213883116"/>
          <p:cNvPicPr>
            <a:picLocks noChangeAspect="1"/>
          </p:cNvPicPr>
          <p:nvPr/>
        </p:nvPicPr>
        <p:blipFill rotWithShape="1">
          <a:blip r:embed="rId3"/>
          <a:stretch/>
        </p:blipFill>
        <p:spPr bwMode="auto">
          <a:xfrm>
            <a:off x="1252428" y="1061768"/>
            <a:ext cx="8732818" cy="4888263"/>
          </a:xfrm>
          <a:prstGeom prst="rect">
            <a:avLst/>
          </a:prstGeom>
        </p:spPr>
      </p:pic>
      <p:sp>
        <p:nvSpPr>
          <p:cNvPr id="1377796777" name="Slide Number Placeholder 3"/>
          <p:cNvSpPr>
            <a:spLocks noGrp="1"/>
          </p:cNvSpPr>
          <p:nvPr>
            <p:ph type="sldNum" sz="quarter" idx="12"/>
          </p:nvPr>
        </p:nvSpPr>
        <p:spPr bwMode="auto"/>
        <p:txBody>
          <a:bodyPr/>
          <a:lstStyle/>
          <a:p>
            <a:pPr>
              <a:defRPr/>
            </a:pPr>
            <a:fld id="{ABFD9CDB-A9A1-0321-33E8-C227405E5A61}"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04605890" name="Picture 1004605889"/>
          <p:cNvPicPr>
            <a:picLocks noChangeAspect="1"/>
          </p:cNvPicPr>
          <p:nvPr/>
        </p:nvPicPr>
        <p:blipFill rotWithShape="1">
          <a:blip r:embed="rId3"/>
          <a:stretch/>
        </p:blipFill>
        <p:spPr bwMode="auto">
          <a:xfrm>
            <a:off x="1066103" y="505689"/>
            <a:ext cx="8919142" cy="5973751"/>
          </a:xfrm>
          <a:prstGeom prst="rect">
            <a:avLst/>
          </a:prstGeom>
        </p:spPr>
      </p:pic>
      <p:sp>
        <p:nvSpPr>
          <p:cNvPr id="918453016" name="Rectangle 918453015"/>
          <p:cNvSpPr/>
          <p:nvPr/>
        </p:nvSpPr>
        <p:spPr bwMode="auto">
          <a:xfrm>
            <a:off x="4938511" y="3354453"/>
            <a:ext cx="2262170" cy="331844"/>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1925385791" name="Slide Number Placeholder 3"/>
          <p:cNvSpPr>
            <a:spLocks noGrp="1"/>
          </p:cNvSpPr>
          <p:nvPr>
            <p:ph type="sldNum" sz="quarter" idx="12"/>
          </p:nvPr>
        </p:nvSpPr>
        <p:spPr bwMode="auto"/>
        <p:txBody>
          <a:bodyPr/>
          <a:lstStyle/>
          <a:p>
            <a:pPr>
              <a:defRPr/>
            </a:pPr>
            <a:fld id="{92FC3961-1CFC-A155-69D2-B20C8ED0BB78}"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46983350" name=" 446983349"/>
          <p:cNvSpPr/>
          <p:nvPr/>
        </p:nvSpPr>
        <p:spPr bwMode="auto">
          <a:xfrm>
            <a:off x="137337" y="853538"/>
            <a:ext cx="9019264" cy="35665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39821" indent="-239821">
              <a:buAutoNum type="arabicParenR"/>
              <a:defRPr/>
            </a:pPr>
            <a:r>
              <a:rPr sz="1200" b="1" i="0" u="none">
                <a:solidFill>
                  <a:srgbClr val="000000"/>
                </a:solidFill>
                <a:latin typeface="SF Pro Text"/>
                <a:ea typeface="SF Pro Text"/>
                <a:cs typeface="SF Pro Text"/>
              </a:rPr>
              <a:t>Which statement best captures what sets Generative AI apart from other AI types?</a:t>
            </a:r>
          </a:p>
          <a:p>
            <a:pPr>
              <a:defRPr/>
            </a:pPr>
            <a:r>
              <a:rPr sz="1200" b="0" i="0" u="none">
                <a:solidFill>
                  <a:srgbClr val="000000"/>
                </a:solidFill>
                <a:latin typeface="SF Pro Text"/>
                <a:ea typeface="SF Pro Text"/>
                <a:cs typeface="SF Pro Text"/>
              </a:rPr>
              <a:t> A. It only classifies existing data more accurately</a:t>
            </a:r>
            <a:br>
              <a:rPr sz="1200" b="0" i="0" u="none">
                <a:solidFill>
                  <a:srgbClr val="000000"/>
                </a:solidFill>
                <a:latin typeface="SF Pro Text"/>
                <a:ea typeface="SF Pro Text"/>
                <a:cs typeface="SF Pro Text"/>
              </a:rPr>
            </a:br>
            <a:r>
              <a:rPr sz="1200" b="0" i="0" u="none">
                <a:solidFill>
                  <a:srgbClr val="000000"/>
                </a:solidFill>
                <a:latin typeface="SF Pro Text"/>
                <a:ea typeface="SF Pro Text"/>
                <a:cs typeface="SF Pro Text"/>
              </a:rPr>
              <a:t> B. It retrieves facts from a database without alteration</a:t>
            </a:r>
            <a:br>
              <a:rPr sz="1200" b="0" i="0" u="none">
                <a:solidFill>
                  <a:srgbClr val="000000"/>
                </a:solidFill>
                <a:latin typeface="SF Pro Text"/>
                <a:ea typeface="SF Pro Text"/>
                <a:cs typeface="SF Pro Text"/>
              </a:rPr>
            </a:br>
            <a:r>
              <a:rPr sz="1200" b="0" i="0" u="none">
                <a:solidFill>
                  <a:srgbClr val="000000"/>
                </a:solidFill>
                <a:latin typeface="SF Pro Text"/>
                <a:ea typeface="SF Pro Text"/>
                <a:cs typeface="SF Pro Text"/>
              </a:rPr>
              <a:t> C. It creates novel outputs that resemble training distributions</a:t>
            </a:r>
            <a:br>
              <a:rPr sz="1200" b="0" i="0" u="none">
                <a:solidFill>
                  <a:srgbClr val="000000"/>
                </a:solidFill>
                <a:latin typeface="SF Pro Text"/>
                <a:ea typeface="SF Pro Text"/>
                <a:cs typeface="SF Pro Text"/>
              </a:rPr>
            </a:br>
            <a:r>
              <a:rPr sz="1200" b="0" i="0" u="none">
                <a:solidFill>
                  <a:srgbClr val="000000"/>
                </a:solidFill>
                <a:latin typeface="SF Pro Text"/>
                <a:ea typeface="SF Pro Text"/>
                <a:cs typeface="SF Pro Text"/>
              </a:rPr>
              <a:t> D. It compresses datasets for faster storage</a:t>
            </a:r>
            <a:endParaRPr sz="1200">
              <a:latin typeface="SF Pro Text"/>
              <a:cs typeface="SF Pro Text"/>
            </a:endParaRPr>
          </a:p>
          <a:p>
            <a:pPr>
              <a:defRPr/>
            </a:pPr>
            <a:endParaRPr sz="1200" b="0" i="0" u="none">
              <a:solidFill>
                <a:srgbClr val="000000"/>
              </a:solidFill>
              <a:latin typeface="SF Pro Text"/>
              <a:cs typeface="SF Pro Text"/>
            </a:endParaRPr>
          </a:p>
          <a:p>
            <a:pPr>
              <a:defRPr/>
            </a:pPr>
            <a:endParaRPr sz="1200">
              <a:latin typeface="SF Pro Text"/>
              <a:cs typeface="SF Pro Text"/>
            </a:endParaRPr>
          </a:p>
          <a:p>
            <a:pPr>
              <a:defRPr/>
            </a:pPr>
            <a:r>
              <a:rPr sz="1200" b="1">
                <a:latin typeface="SF Pro Text"/>
                <a:ea typeface="SF Pro Text"/>
                <a:cs typeface="SF Pro Text"/>
              </a:rPr>
              <a:t>2) </a:t>
            </a:r>
            <a:r>
              <a:rPr sz="1200" b="1" i="0" u="none">
                <a:solidFill>
                  <a:srgbClr val="000000"/>
                </a:solidFill>
                <a:latin typeface="SF Pro Text"/>
                <a:ea typeface="SF Pro Text"/>
                <a:cs typeface="SF Pro Text"/>
              </a:rPr>
              <a:t>Match the architecture to its strongest typical use:</a:t>
            </a:r>
          </a:p>
          <a:p>
            <a:pPr>
              <a:defRPr/>
            </a:pPr>
            <a:r>
              <a:rPr sz="1200" b="0" i="0" u="none">
                <a:solidFill>
                  <a:srgbClr val="000000"/>
                </a:solidFill>
                <a:latin typeface="SF Pro Text"/>
                <a:ea typeface="SF Pro Text"/>
                <a:cs typeface="SF Pro Text"/>
              </a:rPr>
              <a:t> A. Transformers → Image denoising</a:t>
            </a:r>
            <a:br>
              <a:rPr sz="1200" b="0" i="0" u="none">
                <a:solidFill>
                  <a:srgbClr val="000000"/>
                </a:solidFill>
                <a:latin typeface="SF Pro Text"/>
                <a:ea typeface="SF Pro Text"/>
                <a:cs typeface="SF Pro Text"/>
              </a:rPr>
            </a:br>
            <a:r>
              <a:rPr sz="1200" b="0" i="0" u="none">
                <a:solidFill>
                  <a:srgbClr val="000000"/>
                </a:solidFill>
                <a:latin typeface="SF Pro Text"/>
                <a:ea typeface="SF Pro Text"/>
                <a:cs typeface="SF Pro Text"/>
              </a:rPr>
              <a:t> B. Diffusion models → Step-by-step denoising to synthesize images/video</a:t>
            </a:r>
            <a:br>
              <a:rPr sz="1200" b="0" i="0" u="none">
                <a:solidFill>
                  <a:srgbClr val="000000"/>
                </a:solidFill>
                <a:latin typeface="SF Pro Text"/>
                <a:ea typeface="SF Pro Text"/>
                <a:cs typeface="SF Pro Text"/>
              </a:rPr>
            </a:br>
            <a:r>
              <a:rPr sz="1200" b="0" i="0" u="none">
                <a:solidFill>
                  <a:srgbClr val="000000"/>
                </a:solidFill>
                <a:latin typeface="SF Pro Text"/>
                <a:ea typeface="SF Pro Text"/>
                <a:cs typeface="SF Pro Text"/>
              </a:rPr>
              <a:t> C. GANs → Long-context text generation</a:t>
            </a:r>
            <a:br>
              <a:rPr sz="1200" b="0" i="0" u="none">
                <a:solidFill>
                  <a:srgbClr val="000000"/>
                </a:solidFill>
                <a:latin typeface="SF Pro Text"/>
                <a:ea typeface="SF Pro Text"/>
                <a:cs typeface="SF Pro Text"/>
              </a:rPr>
            </a:br>
            <a:r>
              <a:rPr sz="1200" b="0" i="0" u="none">
                <a:solidFill>
                  <a:srgbClr val="000000"/>
                </a:solidFill>
                <a:latin typeface="SF Pro Text"/>
                <a:ea typeface="SF Pro Text"/>
                <a:cs typeface="SF Pro Text"/>
              </a:rPr>
              <a:t> D. VAEs → Strict rule-based classification</a:t>
            </a:r>
            <a:endParaRPr sz="1200" b="0" i="0" u="none">
              <a:solidFill>
                <a:srgbClr val="000000"/>
              </a:solidFill>
              <a:latin typeface="SF Pro Text"/>
              <a:cs typeface="SF Pro Text"/>
            </a:endParaRPr>
          </a:p>
          <a:p>
            <a:pPr>
              <a:defRPr/>
            </a:pPr>
            <a:endParaRPr sz="1200" b="0" i="0" u="none">
              <a:solidFill>
                <a:srgbClr val="000000"/>
              </a:solidFill>
              <a:latin typeface="SF Pro Text"/>
              <a:cs typeface="SF Pro Text"/>
            </a:endParaRPr>
          </a:p>
          <a:p>
            <a:pPr>
              <a:defRPr/>
            </a:pPr>
            <a:r>
              <a:rPr sz="1200" b="1">
                <a:latin typeface="SF Pro Text"/>
                <a:ea typeface="SF Pro Text"/>
                <a:cs typeface="SF Pro Text"/>
              </a:rPr>
              <a:t>3) </a:t>
            </a:r>
            <a:r>
              <a:rPr sz="1200" b="1" i="0" u="none">
                <a:solidFill>
                  <a:srgbClr val="000000"/>
                </a:solidFill>
                <a:latin typeface="SF Pro Text"/>
                <a:ea typeface="SF Pro Text"/>
                <a:cs typeface="SF Pro Text"/>
              </a:rPr>
              <a:t>Which combo is MOST aligned with responsible GenAI deployment?</a:t>
            </a:r>
            <a:br>
              <a:rPr sz="1200" b="1" i="0" u="none">
                <a:solidFill>
                  <a:srgbClr val="000000"/>
                </a:solidFill>
                <a:latin typeface="SF Pro Text"/>
                <a:ea typeface="SF Pro Text"/>
                <a:cs typeface="SF Pro Text"/>
              </a:rPr>
            </a:br>
            <a:r>
              <a:rPr sz="1200" b="0" i="0" u="none">
                <a:solidFill>
                  <a:srgbClr val="000000"/>
                </a:solidFill>
                <a:latin typeface="SF Pro Text"/>
                <a:ea typeface="SF Pro Text"/>
                <a:cs typeface="SF Pro Text"/>
              </a:rPr>
              <a:t> A. Bigger models + higher temperature</a:t>
            </a:r>
            <a:br>
              <a:rPr sz="1200" b="0" i="0" u="none">
                <a:solidFill>
                  <a:srgbClr val="000000"/>
                </a:solidFill>
                <a:latin typeface="SF Pro Text"/>
                <a:ea typeface="SF Pro Text"/>
                <a:cs typeface="SF Pro Text"/>
              </a:rPr>
            </a:br>
            <a:r>
              <a:rPr sz="1200" b="0" i="0" u="none">
                <a:solidFill>
                  <a:srgbClr val="000000"/>
                </a:solidFill>
                <a:latin typeface="SF Pro Text"/>
                <a:ea typeface="SF Pro Text"/>
                <a:cs typeface="SF Pro Text"/>
              </a:rPr>
              <a:t> B. RLHF/DPO + data governance + human-in-the-loop</a:t>
            </a:r>
            <a:br>
              <a:rPr sz="1200" b="0" i="0" u="none">
                <a:solidFill>
                  <a:srgbClr val="000000"/>
                </a:solidFill>
                <a:latin typeface="SF Pro Text"/>
                <a:ea typeface="SF Pro Text"/>
                <a:cs typeface="SF Pro Text"/>
              </a:rPr>
            </a:br>
            <a:r>
              <a:rPr sz="1200" b="0" i="0" u="none">
                <a:solidFill>
                  <a:srgbClr val="000000"/>
                </a:solidFill>
                <a:latin typeface="SF Pro Text"/>
                <a:ea typeface="SF Pro Text"/>
                <a:cs typeface="SF Pro Text"/>
              </a:rPr>
              <a:t> C. Zero-shot prompting only</a:t>
            </a:r>
            <a:br>
              <a:rPr sz="1200" b="0" i="0" u="none">
                <a:solidFill>
                  <a:srgbClr val="000000"/>
                </a:solidFill>
                <a:latin typeface="SF Pro Text"/>
                <a:ea typeface="SF Pro Text"/>
                <a:cs typeface="SF Pro Text"/>
              </a:rPr>
            </a:br>
            <a:r>
              <a:rPr sz="1200" b="0" i="0" u="none">
                <a:solidFill>
                  <a:srgbClr val="000000"/>
                </a:solidFill>
                <a:latin typeface="SF Pro Text"/>
                <a:ea typeface="SF Pro Text"/>
                <a:cs typeface="SF Pro Text"/>
              </a:rPr>
              <a:t> D. Disable logs to protect privacy</a:t>
            </a:r>
            <a:endParaRPr sz="1200" b="0" i="0" u="none">
              <a:solidFill>
                <a:srgbClr val="000000"/>
              </a:solidFill>
              <a:latin typeface="SF Pro Text"/>
              <a:cs typeface="SF Pro Text"/>
            </a:endParaRPr>
          </a:p>
          <a:p>
            <a:pPr>
              <a:defRPr/>
            </a:pPr>
            <a:endParaRPr sz="1200">
              <a:latin typeface="SF Pro Text"/>
              <a:cs typeface="SF Pro Text"/>
            </a:endParaRPr>
          </a:p>
        </p:txBody>
      </p:sp>
      <p:sp>
        <p:nvSpPr>
          <p:cNvPr id="653758244" name="TextBox 653758243"/>
          <p:cNvSpPr txBox="1"/>
          <p:nvPr/>
        </p:nvSpPr>
        <p:spPr bwMode="auto">
          <a:xfrm>
            <a:off x="5970658" y="4286100"/>
            <a:ext cx="6042187" cy="173772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1200"/>
              <a:t>Answer: C</a:t>
            </a:r>
          </a:p>
          <a:p>
            <a:pPr algn="l">
              <a:defRPr/>
            </a:pPr>
            <a:r>
              <a:rPr sz="1200"/>
              <a:t>Why: Generative models produce new content, not just classify/retrieve.</a:t>
            </a:r>
          </a:p>
          <a:p>
            <a:pPr algn="l">
              <a:defRPr/>
            </a:pPr>
            <a:endParaRPr sz="1200"/>
          </a:p>
          <a:p>
            <a:pPr algn="l">
              <a:defRPr/>
            </a:pPr>
            <a:r>
              <a:rPr sz="1200"/>
              <a:t>Answer: B</a:t>
            </a:r>
          </a:p>
          <a:p>
            <a:pPr algn="l">
              <a:defRPr/>
            </a:pPr>
            <a:r>
              <a:rPr sz="1200"/>
              <a:t>Why: Diffusion models generate media by iterative denoising; Transformers dominate text/code</a:t>
            </a:r>
          </a:p>
          <a:p>
            <a:pPr algn="l">
              <a:defRPr/>
            </a:pPr>
            <a:endParaRPr sz="1200"/>
          </a:p>
          <a:p>
            <a:pPr algn="l">
              <a:defRPr/>
            </a:pPr>
            <a:r>
              <a:rPr sz="1200"/>
              <a:t>Answer: B</a:t>
            </a:r>
          </a:p>
          <a:p>
            <a:pPr algn="l">
              <a:defRPr/>
            </a:pPr>
            <a:r>
              <a:rPr sz="1200"/>
              <a:t>Why: Alignment + governance + review are key guardrails for trustworthy systems.</a:t>
            </a:r>
          </a:p>
        </p:txBody>
      </p:sp>
      <p:sp>
        <p:nvSpPr>
          <p:cNvPr id="1145887369" name="TextBox 1145887368"/>
          <p:cNvSpPr txBox="1"/>
          <p:nvPr/>
        </p:nvSpPr>
        <p:spPr bwMode="auto">
          <a:xfrm>
            <a:off x="3586838" y="382867"/>
            <a:ext cx="4747063"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t>Quiz Time</a:t>
            </a:r>
          </a:p>
        </p:txBody>
      </p:sp>
      <p:sp>
        <p:nvSpPr>
          <p:cNvPr id="458731356" name="Slide Number Placeholder 3"/>
          <p:cNvSpPr>
            <a:spLocks noGrp="1"/>
          </p:cNvSpPr>
          <p:nvPr>
            <p:ph type="sldNum" sz="quarter" idx="12"/>
          </p:nvPr>
        </p:nvSpPr>
        <p:spPr bwMode="auto"/>
        <p:txBody>
          <a:bodyPr/>
          <a:lstStyle/>
          <a:p>
            <a:pPr>
              <a:defRPr/>
            </a:pPr>
            <a:fld id="{B31DE450-8F54-9CB2-333B-67A7F47540A2}" type="slidenum">
              <a:rPr lang="en-US"/>
              <a:t>122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2" fill="hold">
                                          <p:stCondLst>
                                            <p:cond delay="0"/>
                                          </p:stCondLst>
                                        </p:cTn>
                                        <p:tgtEl>
                                          <p:spTgt spid="653758244"/>
                                        </p:tgtEl>
                                        <p:attrNameLst>
                                          <p:attrName>style.visibility</p:attrName>
                                        </p:attrNameLst>
                                      </p:cBhvr>
                                      <p:to>
                                        <p:strVal val="visible"/>
                                      </p:to>
                                    </p:set>
                                    <p:anim calcmode="lin" valueType="num">
                                      <p:cBhvr>
                                        <p:cTn id="7" dur="2000" fill="hold"/>
                                        <p:tgtEl>
                                          <p:spTgt spid="653758244"/>
                                        </p:tgtEl>
                                        <p:attrNameLst>
                                          <p:attrName>ppt_w</p:attrName>
                                        </p:attrNameLst>
                                      </p:cBhvr>
                                      <p:tavLst>
                                        <p:tav tm="0">
                                          <p:val>
                                            <p:fltVal val="0"/>
                                          </p:val>
                                        </p:tav>
                                        <p:tav tm="100000">
                                          <p:val>
                                            <p:strVal val="#ppt_w"/>
                                          </p:val>
                                        </p:tav>
                                      </p:tavLst>
                                    </p:anim>
                                    <p:anim calcmode="lin" valueType="num">
                                      <p:cBhvr>
                                        <p:cTn id="8" dur="2000" fill="hold"/>
                                        <p:tgtEl>
                                          <p:spTgt spid="653758244"/>
                                        </p:tgtEl>
                                        <p:attrNameLst>
                                          <p:attrName>ppt_h</p:attrName>
                                        </p:attrNameLst>
                                      </p:cBhvr>
                                      <p:tavLst>
                                        <p:tav tm="0">
                                          <p:val>
                                            <p:fltVal val="0"/>
                                          </p:val>
                                        </p:tav>
                                        <p:tav tm="100000">
                                          <p:val>
                                            <p:strVal val="#ppt_h"/>
                                          </p:val>
                                        </p:tav>
                                      </p:tavLst>
                                    </p:anim>
                                    <p:anim calcmode="lin" valueType="num">
                                      <p:cBhvr>
                                        <p:cTn id="9" dur="2000" fill="hold"/>
                                        <p:tgtEl>
                                          <p:spTgt spid="653758244"/>
                                        </p:tgtEl>
                                        <p:attrNameLst>
                                          <p:attrName>style.rotation</p:attrName>
                                        </p:attrNameLst>
                                      </p:cBhvr>
                                      <p:tavLst>
                                        <p:tav tm="0">
                                          <p:val>
                                            <p:fltVal val="90"/>
                                          </p:val>
                                        </p:tav>
                                        <p:tav tm="100000">
                                          <p:val>
                                            <p:fltVal val="0"/>
                                          </p:val>
                                        </p:tav>
                                      </p:tavLst>
                                    </p:anim>
                                    <p:animEffect transition="in" filter="fade">
                                      <p:cBhvr>
                                        <p:cTn id="10" dur="2000"/>
                                        <p:tgtEl>
                                          <p:spTgt spid="653758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80581205" name=" 1680581204"/>
          <p:cNvSpPr/>
          <p:nvPr/>
        </p:nvSpPr>
        <p:spPr bwMode="auto">
          <a:xfrm>
            <a:off x="398763" y="2907999"/>
            <a:ext cx="3809738" cy="17377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3600" b="1" i="0" u="none">
                <a:solidFill>
                  <a:srgbClr val="000000"/>
                </a:solidFill>
                <a:latin typeface="Times New Roman"/>
                <a:ea typeface="Times New Roman"/>
                <a:cs typeface="Times New Roman"/>
              </a:rPr>
              <a:t>How do generative models work?</a:t>
            </a:r>
            <a:endParaRPr sz="8000" b="1"/>
          </a:p>
        </p:txBody>
      </p:sp>
      <p:pic>
        <p:nvPicPr>
          <p:cNvPr id="1487064843" name="Picture 1487064842"/>
          <p:cNvPicPr>
            <a:picLocks noChangeAspect="1"/>
          </p:cNvPicPr>
          <p:nvPr/>
        </p:nvPicPr>
        <p:blipFill rotWithShape="1">
          <a:blip r:embed="rId3"/>
          <a:stretch/>
        </p:blipFill>
        <p:spPr bwMode="auto">
          <a:xfrm>
            <a:off x="4715849" y="270550"/>
            <a:ext cx="6524624" cy="6524624"/>
          </a:xfrm>
          <a:prstGeom prst="rect">
            <a:avLst/>
          </a:prstGeom>
        </p:spPr>
      </p:pic>
      <p:sp>
        <p:nvSpPr>
          <p:cNvPr id="1337345522" name="Slide Number Placeholder 3"/>
          <p:cNvSpPr>
            <a:spLocks noGrp="1"/>
          </p:cNvSpPr>
          <p:nvPr>
            <p:ph type="sldNum" sz="quarter" idx="12"/>
          </p:nvPr>
        </p:nvSpPr>
        <p:spPr bwMode="auto"/>
        <p:txBody>
          <a:bodyPr/>
          <a:lstStyle/>
          <a:p>
            <a:pPr>
              <a:defRPr/>
            </a:pPr>
            <a:fld id="{BDD06ADC-1834-8539-22C5-C4B682C44F54}"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91515824" name="TextBox 691515823"/>
          <p:cNvSpPr txBox="1"/>
          <p:nvPr/>
        </p:nvSpPr>
        <p:spPr bwMode="auto">
          <a:xfrm>
            <a:off x="2671690" y="588307"/>
            <a:ext cx="5049255" cy="5185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sz="2800" b="1"/>
              <a:t>Gen Models working</a:t>
            </a:r>
          </a:p>
        </p:txBody>
      </p:sp>
      <p:pic>
        <p:nvPicPr>
          <p:cNvPr id="1601544537" name="Picture 1601544536"/>
          <p:cNvPicPr>
            <a:picLocks noChangeAspect="1"/>
          </p:cNvPicPr>
          <p:nvPr/>
        </p:nvPicPr>
        <p:blipFill rotWithShape="1">
          <a:blip r:embed="rId3"/>
          <a:stretch/>
        </p:blipFill>
        <p:spPr bwMode="auto">
          <a:xfrm>
            <a:off x="335259" y="1913488"/>
            <a:ext cx="11653041" cy="1451186"/>
          </a:xfrm>
          <a:prstGeom prst="rect">
            <a:avLst/>
          </a:prstGeom>
        </p:spPr>
      </p:pic>
      <p:sp>
        <p:nvSpPr>
          <p:cNvPr id="1581857588" name="Slide Number Placeholder 3"/>
          <p:cNvSpPr>
            <a:spLocks noGrp="1"/>
          </p:cNvSpPr>
          <p:nvPr>
            <p:ph type="sldNum" sz="quarter" idx="12"/>
          </p:nvPr>
        </p:nvSpPr>
        <p:spPr bwMode="auto"/>
        <p:txBody>
          <a:bodyPr/>
          <a:lstStyle/>
          <a:p>
            <a:pPr>
              <a:defRPr/>
            </a:pPr>
            <a:fld id="{FD90E87E-1672-77A8-D8CB-3247655255B5}"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959745596" name="Picture 1959745595"/>
          <p:cNvPicPr>
            <a:picLocks noChangeAspect="1"/>
          </p:cNvPicPr>
          <p:nvPr/>
        </p:nvPicPr>
        <p:blipFill rotWithShape="1">
          <a:blip r:embed="rId3"/>
          <a:stretch/>
        </p:blipFill>
        <p:spPr bwMode="auto">
          <a:xfrm>
            <a:off x="321379" y="1241984"/>
            <a:ext cx="11005621" cy="4250352"/>
          </a:xfrm>
          <a:prstGeom prst="rect">
            <a:avLst/>
          </a:prstGeom>
        </p:spPr>
      </p:pic>
      <p:sp>
        <p:nvSpPr>
          <p:cNvPr id="328197175" name="TextBox 328197174"/>
          <p:cNvSpPr txBox="1"/>
          <p:nvPr/>
        </p:nvSpPr>
        <p:spPr bwMode="auto">
          <a:xfrm>
            <a:off x="2290821" y="431425"/>
            <a:ext cx="2418296"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a:t>Gen Models working</a:t>
            </a:r>
          </a:p>
        </p:txBody>
      </p:sp>
      <p:sp>
        <p:nvSpPr>
          <p:cNvPr id="387762406" name="Slide Number Placeholder 3"/>
          <p:cNvSpPr>
            <a:spLocks noGrp="1"/>
          </p:cNvSpPr>
          <p:nvPr>
            <p:ph type="sldNum" sz="quarter" idx="12"/>
          </p:nvPr>
        </p:nvSpPr>
        <p:spPr bwMode="auto"/>
        <p:txBody>
          <a:bodyPr/>
          <a:lstStyle/>
          <a:p>
            <a:pPr>
              <a:defRPr/>
            </a:pPr>
            <a:fld id="{1A57831F-DA2A-E49D-143A-37B0FC00B80C}"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897731633" name="Picture 1897731632"/>
          <p:cNvPicPr>
            <a:picLocks noChangeAspect="1"/>
          </p:cNvPicPr>
          <p:nvPr/>
        </p:nvPicPr>
        <p:blipFill rotWithShape="1">
          <a:blip r:embed="rId3"/>
          <a:stretch/>
        </p:blipFill>
        <p:spPr bwMode="auto">
          <a:xfrm>
            <a:off x="280145" y="907991"/>
            <a:ext cx="11017625" cy="1689735"/>
          </a:xfrm>
          <a:prstGeom prst="rect">
            <a:avLst/>
          </a:prstGeom>
        </p:spPr>
      </p:pic>
      <p:pic>
        <p:nvPicPr>
          <p:cNvPr id="1356132759" name="Picture 1356132758"/>
          <p:cNvPicPr>
            <a:picLocks noChangeAspect="1"/>
          </p:cNvPicPr>
          <p:nvPr/>
        </p:nvPicPr>
        <p:blipFill rotWithShape="1">
          <a:blip r:embed="rId4"/>
          <a:stretch/>
        </p:blipFill>
        <p:spPr bwMode="auto">
          <a:xfrm>
            <a:off x="596813" y="2815707"/>
            <a:ext cx="11213107" cy="1996272"/>
          </a:xfrm>
          <a:prstGeom prst="rect">
            <a:avLst/>
          </a:prstGeom>
        </p:spPr>
      </p:pic>
      <p:sp>
        <p:nvSpPr>
          <p:cNvPr id="905483288" name=" 905483287"/>
          <p:cNvSpPr/>
          <p:nvPr/>
        </p:nvSpPr>
        <p:spPr bwMode="auto">
          <a:xfrm>
            <a:off x="513694" y="4906625"/>
            <a:ext cx="2888789" cy="396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000" b="1" i="0" u="none">
                <a:solidFill>
                  <a:srgbClr val="000000"/>
                </a:solidFill>
                <a:latin typeface="Times New Roman"/>
                <a:ea typeface="Times New Roman"/>
                <a:cs typeface="Times New Roman"/>
              </a:rPr>
              <a:t>What the “loss” is </a:t>
            </a:r>
            <a:endParaRPr sz="2600" b="1"/>
          </a:p>
        </p:txBody>
      </p:sp>
      <p:pic>
        <p:nvPicPr>
          <p:cNvPr id="1182741751" name="Picture 1182741750"/>
          <p:cNvPicPr>
            <a:picLocks noChangeAspect="1"/>
          </p:cNvPicPr>
          <p:nvPr/>
        </p:nvPicPr>
        <p:blipFill rotWithShape="1">
          <a:blip r:embed="rId5"/>
          <a:stretch/>
        </p:blipFill>
        <p:spPr bwMode="auto">
          <a:xfrm>
            <a:off x="663619" y="5409383"/>
            <a:ext cx="8480271" cy="945695"/>
          </a:xfrm>
          <a:prstGeom prst="rect">
            <a:avLst/>
          </a:prstGeom>
        </p:spPr>
      </p:pic>
      <p:sp>
        <p:nvSpPr>
          <p:cNvPr id="765172843" name="TextBox 765172842"/>
          <p:cNvSpPr txBox="1"/>
          <p:nvPr/>
        </p:nvSpPr>
        <p:spPr bwMode="auto">
          <a:xfrm>
            <a:off x="4520281" y="332589"/>
            <a:ext cx="2420095"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u="sng"/>
              <a:t>Gen Models working</a:t>
            </a:r>
          </a:p>
        </p:txBody>
      </p:sp>
      <p:sp>
        <p:nvSpPr>
          <p:cNvPr id="895076433" name="Slide Number Placeholder 3"/>
          <p:cNvSpPr>
            <a:spLocks noGrp="1"/>
          </p:cNvSpPr>
          <p:nvPr>
            <p:ph type="sldNum" sz="quarter" idx="12"/>
          </p:nvPr>
        </p:nvSpPr>
        <p:spPr bwMode="auto"/>
        <p:txBody>
          <a:bodyPr/>
          <a:lstStyle/>
          <a:p>
            <a:pPr>
              <a:defRPr/>
            </a:pPr>
            <a:fld id="{BE3A095F-2B70-F257-9547-94ED558CF8A1}" type="slidenum">
              <a:rPr lang="en-US"/>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744158677" name="Picture 1744158676"/>
          <p:cNvPicPr>
            <a:picLocks noChangeAspect="1"/>
          </p:cNvPicPr>
          <p:nvPr/>
        </p:nvPicPr>
        <p:blipFill rotWithShape="1">
          <a:blip r:embed="rId3"/>
          <a:stretch/>
        </p:blipFill>
        <p:spPr bwMode="auto">
          <a:xfrm>
            <a:off x="1232022" y="1298863"/>
            <a:ext cx="9727953" cy="1731818"/>
          </a:xfrm>
          <a:prstGeom prst="rect">
            <a:avLst/>
          </a:prstGeom>
        </p:spPr>
      </p:pic>
      <p:pic>
        <p:nvPicPr>
          <p:cNvPr id="1679425266" name="Picture 1679425265"/>
          <p:cNvPicPr>
            <a:picLocks noChangeAspect="1"/>
          </p:cNvPicPr>
          <p:nvPr/>
        </p:nvPicPr>
        <p:blipFill rotWithShape="1">
          <a:blip r:embed="rId4"/>
          <a:stretch/>
        </p:blipFill>
        <p:spPr bwMode="auto">
          <a:xfrm>
            <a:off x="1130286" y="4061524"/>
            <a:ext cx="10715903" cy="1566883"/>
          </a:xfrm>
          <a:prstGeom prst="rect">
            <a:avLst/>
          </a:prstGeom>
        </p:spPr>
      </p:pic>
      <p:sp>
        <p:nvSpPr>
          <p:cNvPr id="287164469" name="TextBox 287164468"/>
          <p:cNvSpPr txBox="1"/>
          <p:nvPr/>
        </p:nvSpPr>
        <p:spPr bwMode="auto">
          <a:xfrm>
            <a:off x="2206778" y="566046"/>
            <a:ext cx="2418296"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a:t>Gen Models working</a:t>
            </a:r>
          </a:p>
        </p:txBody>
      </p:sp>
      <p:sp>
        <p:nvSpPr>
          <p:cNvPr id="1832085990" name="Slide Number Placeholder 3"/>
          <p:cNvSpPr>
            <a:spLocks noGrp="1"/>
          </p:cNvSpPr>
          <p:nvPr>
            <p:ph type="sldNum" sz="quarter" idx="12"/>
          </p:nvPr>
        </p:nvSpPr>
        <p:spPr bwMode="auto"/>
        <p:txBody>
          <a:bodyPr/>
          <a:lstStyle/>
          <a:p>
            <a:pPr>
              <a:defRPr/>
            </a:pPr>
            <a:fld id="{D3DE483E-172F-7A55-A212-554DE25D4C4A}" type="slidenum">
              <a:rPr lang="en-US"/>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139015500" name="Picture 2139015499"/>
          <p:cNvPicPr>
            <a:picLocks noChangeAspect="1"/>
          </p:cNvPicPr>
          <p:nvPr/>
        </p:nvPicPr>
        <p:blipFill rotWithShape="1">
          <a:blip r:embed="rId3"/>
          <a:stretch/>
        </p:blipFill>
        <p:spPr bwMode="auto">
          <a:xfrm>
            <a:off x="751339" y="2009773"/>
            <a:ext cx="9652515" cy="2072368"/>
          </a:xfrm>
          <a:prstGeom prst="rect">
            <a:avLst/>
          </a:prstGeom>
        </p:spPr>
      </p:pic>
      <p:sp>
        <p:nvSpPr>
          <p:cNvPr id="1895937465" name="TextBox 1895937464"/>
          <p:cNvSpPr txBox="1"/>
          <p:nvPr/>
        </p:nvSpPr>
        <p:spPr bwMode="auto">
          <a:xfrm>
            <a:off x="3687068" y="554039"/>
            <a:ext cx="4219429" cy="39659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000" b="1" u="sng"/>
              <a:t>Gen Models working</a:t>
            </a:r>
          </a:p>
        </p:txBody>
      </p:sp>
      <p:sp>
        <p:nvSpPr>
          <p:cNvPr id="957560818" name="Slide Number Placeholder 3"/>
          <p:cNvSpPr>
            <a:spLocks noGrp="1"/>
          </p:cNvSpPr>
          <p:nvPr>
            <p:ph type="sldNum" sz="quarter" idx="12"/>
          </p:nvPr>
        </p:nvSpPr>
        <p:spPr bwMode="auto"/>
        <p:txBody>
          <a:bodyPr/>
          <a:lstStyle/>
          <a:p>
            <a:pPr>
              <a:defRPr/>
            </a:pPr>
            <a:fld id="{A811D0BF-1EAB-050A-8247-D579CA5EA939}" type="slidenum">
              <a:rPr lang="en-US"/>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8371570" name=" 88371569"/>
          <p:cNvSpPr/>
          <p:nvPr/>
        </p:nvSpPr>
        <p:spPr bwMode="auto">
          <a:xfrm>
            <a:off x="3942209" y="2500553"/>
            <a:ext cx="3605071" cy="137196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4800"/>
              <a:t>  </a:t>
            </a:r>
            <a:r>
              <a:rPr sz="2800" b="1" i="0" u="none">
                <a:solidFill>
                  <a:srgbClr val="000000"/>
                </a:solidFill>
                <a:latin typeface="Times New Roman"/>
                <a:ea typeface="Times New Roman"/>
                <a:cs typeface="Times New Roman"/>
              </a:rPr>
              <a:t>Generative models </a:t>
            </a:r>
          </a:p>
          <a:p>
            <a:pPr>
              <a:defRPr/>
            </a:pPr>
            <a:r>
              <a:rPr sz="2800" b="1" i="0" u="none">
                <a:solidFill>
                  <a:srgbClr val="000000"/>
                </a:solidFill>
                <a:latin typeface="Times New Roman"/>
                <a:ea typeface="Times New Roman"/>
                <a:cs typeface="Times New Roman"/>
              </a:rPr>
              <a:t>	versus </a:t>
            </a:r>
          </a:p>
          <a:p>
            <a:pPr>
              <a:defRPr/>
            </a:pPr>
            <a:r>
              <a:rPr sz="2800" b="1" i="0" u="none">
                <a:solidFill>
                  <a:srgbClr val="000000"/>
                </a:solidFill>
                <a:latin typeface="Times New Roman"/>
                <a:ea typeface="Times New Roman"/>
                <a:cs typeface="Times New Roman"/>
              </a:rPr>
              <a:t>   other model types </a:t>
            </a:r>
            <a:endParaRPr sz="4800"/>
          </a:p>
        </p:txBody>
      </p:sp>
      <p:sp>
        <p:nvSpPr>
          <p:cNvPr id="607981687" name="Slide Number Placeholder 3"/>
          <p:cNvSpPr>
            <a:spLocks noGrp="1"/>
          </p:cNvSpPr>
          <p:nvPr>
            <p:ph type="sldNum" sz="quarter" idx="12"/>
          </p:nvPr>
        </p:nvSpPr>
        <p:spPr bwMode="auto"/>
        <p:txBody>
          <a:bodyPr/>
          <a:lstStyle/>
          <a:p>
            <a:pPr>
              <a:defRPr/>
            </a:pPr>
            <a:fld id="{915F21D8-AABD-26A0-AC6D-51FE99C43AA7}"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18901426" name="Title 1"/>
          <p:cNvSpPr>
            <a:spLocks noGrp="1"/>
          </p:cNvSpPr>
          <p:nvPr>
            <p:ph type="title"/>
          </p:nvPr>
        </p:nvSpPr>
        <p:spPr bwMode="auto"/>
        <p:txBody>
          <a:bodyPr/>
          <a:lstStyle/>
          <a:p>
            <a:pPr>
              <a:defRPr/>
            </a:pPr>
            <a:r>
              <a:t>Random Forest</a:t>
            </a:r>
          </a:p>
        </p:txBody>
      </p:sp>
      <p:pic>
        <p:nvPicPr>
          <p:cNvPr id="224143379" name="Picture 224143378"/>
          <p:cNvPicPr>
            <a:picLocks noChangeAspect="1"/>
          </p:cNvPicPr>
          <p:nvPr/>
        </p:nvPicPr>
        <p:blipFill rotWithShape="1">
          <a:blip r:embed="rId3"/>
          <a:stretch/>
        </p:blipFill>
        <p:spPr bwMode="auto">
          <a:xfrm>
            <a:off x="233455" y="1690687"/>
            <a:ext cx="6781799" cy="2009774"/>
          </a:xfrm>
          <a:prstGeom prst="rect">
            <a:avLst/>
          </a:prstGeom>
        </p:spPr>
      </p:pic>
      <p:pic>
        <p:nvPicPr>
          <p:cNvPr id="1612843645" name="Picture 1612843644"/>
          <p:cNvPicPr>
            <a:picLocks noChangeAspect="1"/>
          </p:cNvPicPr>
          <p:nvPr/>
        </p:nvPicPr>
        <p:blipFill rotWithShape="1">
          <a:blip r:embed="rId4"/>
          <a:stretch/>
        </p:blipFill>
        <p:spPr bwMode="auto">
          <a:xfrm>
            <a:off x="5574926" y="3428999"/>
            <a:ext cx="4520661" cy="2605127"/>
          </a:xfrm>
          <a:prstGeom prst="rect">
            <a:avLst/>
          </a:prstGeom>
        </p:spPr>
      </p:pic>
      <p:sp>
        <p:nvSpPr>
          <p:cNvPr id="1227618195" name="Slide Number Placeholder 5"/>
          <p:cNvSpPr>
            <a:spLocks noGrp="1"/>
          </p:cNvSpPr>
          <p:nvPr>
            <p:ph type="sldNum" sz="quarter" idx="12"/>
          </p:nvPr>
        </p:nvSpPr>
        <p:spPr bwMode="auto"/>
        <p:txBody>
          <a:bodyPr/>
          <a:lstStyle/>
          <a:p>
            <a:pPr>
              <a:defRPr/>
            </a:pPr>
            <a:fld id="{E0C6C1E8-BB86-34C1-FC93-895A2330B961}"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80458186" name=" 1980458185"/>
          <p:cNvSpPr/>
          <p:nvPr/>
        </p:nvSpPr>
        <p:spPr bwMode="auto">
          <a:xfrm>
            <a:off x="4063363" y="396014"/>
            <a:ext cx="4684302" cy="5185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800" b="1" i="0" u="none">
                <a:solidFill>
                  <a:srgbClr val="000000"/>
                </a:solidFill>
                <a:latin typeface="Times New Roman"/>
                <a:ea typeface="Times New Roman"/>
                <a:cs typeface="Times New Roman"/>
              </a:rPr>
              <a:t>Model Types at a Glance</a:t>
            </a:r>
            <a:endParaRPr sz="7200" b="1"/>
          </a:p>
        </p:txBody>
      </p:sp>
      <p:pic>
        <p:nvPicPr>
          <p:cNvPr id="558946192" name="Picture 558946191"/>
          <p:cNvPicPr>
            <a:picLocks noChangeAspect="1"/>
          </p:cNvPicPr>
          <p:nvPr/>
        </p:nvPicPr>
        <p:blipFill rotWithShape="1">
          <a:blip r:embed="rId3"/>
          <a:stretch/>
        </p:blipFill>
        <p:spPr bwMode="auto">
          <a:xfrm>
            <a:off x="1741327" y="1882199"/>
            <a:ext cx="8364153" cy="2620527"/>
          </a:xfrm>
          <a:prstGeom prst="rect">
            <a:avLst/>
          </a:prstGeom>
        </p:spPr>
      </p:pic>
      <p:sp>
        <p:nvSpPr>
          <p:cNvPr id="610079562" name="Slide Number Placeholder 3"/>
          <p:cNvSpPr>
            <a:spLocks noGrp="1"/>
          </p:cNvSpPr>
          <p:nvPr>
            <p:ph type="sldNum" sz="quarter" idx="12"/>
          </p:nvPr>
        </p:nvSpPr>
        <p:spPr bwMode="auto"/>
        <p:txBody>
          <a:bodyPr/>
          <a:lstStyle/>
          <a:p>
            <a:pPr>
              <a:defRPr/>
            </a:pPr>
            <a:fld id="{1B8517CE-3FA0-6E15-1150-C3C9AC4AADAC}" type="slidenum">
              <a:rPr lang="en-US"/>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94488631" name=" 2094488630"/>
          <p:cNvSpPr/>
          <p:nvPr/>
        </p:nvSpPr>
        <p:spPr bwMode="auto">
          <a:xfrm>
            <a:off x="4058229" y="379278"/>
            <a:ext cx="4652328"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000000"/>
                </a:solidFill>
                <a:latin typeface="Times New Roman"/>
                <a:ea typeface="Times New Roman"/>
                <a:cs typeface="Times New Roman"/>
              </a:rPr>
              <a:t>Generative Models (Create)</a:t>
            </a:r>
            <a:endParaRPr sz="3600" b="1"/>
          </a:p>
        </p:txBody>
      </p:sp>
      <p:pic>
        <p:nvPicPr>
          <p:cNvPr id="1634991370" name="Picture 1634991369"/>
          <p:cNvPicPr>
            <a:picLocks noChangeAspect="1"/>
          </p:cNvPicPr>
          <p:nvPr/>
        </p:nvPicPr>
        <p:blipFill rotWithShape="1">
          <a:blip r:embed="rId3"/>
          <a:stretch/>
        </p:blipFill>
        <p:spPr bwMode="auto">
          <a:xfrm>
            <a:off x="894771" y="1445121"/>
            <a:ext cx="10725054" cy="2735982"/>
          </a:xfrm>
          <a:prstGeom prst="rect">
            <a:avLst/>
          </a:prstGeom>
        </p:spPr>
      </p:pic>
      <p:sp>
        <p:nvSpPr>
          <p:cNvPr id="1283249685" name="Slide Number Placeholder 3"/>
          <p:cNvSpPr>
            <a:spLocks noGrp="1"/>
          </p:cNvSpPr>
          <p:nvPr>
            <p:ph type="sldNum" sz="quarter" idx="12"/>
          </p:nvPr>
        </p:nvSpPr>
        <p:spPr bwMode="auto"/>
        <p:txBody>
          <a:bodyPr/>
          <a:lstStyle/>
          <a:p>
            <a:pPr>
              <a:defRPr/>
            </a:pPr>
            <a:fld id="{0D3D1364-BA12-5F2E-ACDD-4299D9179239}"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4984614" name=" 44984613"/>
          <p:cNvSpPr/>
          <p:nvPr/>
        </p:nvSpPr>
        <p:spPr bwMode="auto">
          <a:xfrm>
            <a:off x="4403543" y="461381"/>
            <a:ext cx="5469805" cy="4270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200" b="1" i="0" u="none">
                <a:solidFill>
                  <a:srgbClr val="000000"/>
                </a:solidFill>
                <a:latin typeface="Times New Roman"/>
                <a:ea typeface="Times New Roman"/>
                <a:cs typeface="Times New Roman"/>
              </a:rPr>
              <a:t>Discriminative Models (Decide)</a:t>
            </a:r>
            <a:endParaRPr sz="2800" b="1"/>
          </a:p>
        </p:txBody>
      </p:sp>
      <p:pic>
        <p:nvPicPr>
          <p:cNvPr id="953101231" name="Picture 953101230"/>
          <p:cNvPicPr>
            <a:picLocks noChangeAspect="1"/>
          </p:cNvPicPr>
          <p:nvPr/>
        </p:nvPicPr>
        <p:blipFill rotWithShape="1">
          <a:blip r:embed="rId3"/>
          <a:stretch/>
        </p:blipFill>
        <p:spPr bwMode="auto">
          <a:xfrm>
            <a:off x="280938" y="1756679"/>
            <a:ext cx="8492449" cy="2486275"/>
          </a:xfrm>
          <a:prstGeom prst="rect">
            <a:avLst/>
          </a:prstGeom>
        </p:spPr>
      </p:pic>
      <p:sp>
        <p:nvSpPr>
          <p:cNvPr id="2078269462" name="Slide Number Placeholder 3"/>
          <p:cNvSpPr>
            <a:spLocks noGrp="1"/>
          </p:cNvSpPr>
          <p:nvPr>
            <p:ph type="sldNum" sz="quarter" idx="12"/>
          </p:nvPr>
        </p:nvSpPr>
        <p:spPr bwMode="auto"/>
        <p:txBody>
          <a:bodyPr/>
          <a:lstStyle/>
          <a:p>
            <a:pPr>
              <a:defRPr/>
            </a:pPr>
            <a:fld id="{540D908D-BB71-02F9-03A2-62BA9A497F16}"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66060938" name=" 366060937"/>
          <p:cNvSpPr/>
          <p:nvPr/>
        </p:nvSpPr>
        <p:spPr bwMode="auto">
          <a:xfrm>
            <a:off x="3909960" y="349323"/>
            <a:ext cx="5332512" cy="4270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200" b="1" i="0" u="none">
                <a:solidFill>
                  <a:srgbClr val="000000"/>
                </a:solidFill>
                <a:latin typeface="Times New Roman"/>
                <a:ea typeface="Times New Roman"/>
                <a:cs typeface="Times New Roman"/>
              </a:rPr>
              <a:t>Clustering Models (Discover)</a:t>
            </a:r>
            <a:endParaRPr sz="2800" b="1"/>
          </a:p>
        </p:txBody>
      </p:sp>
      <p:pic>
        <p:nvPicPr>
          <p:cNvPr id="1929681196" name="Picture 1929681195"/>
          <p:cNvPicPr>
            <a:picLocks noChangeAspect="1"/>
          </p:cNvPicPr>
          <p:nvPr/>
        </p:nvPicPr>
        <p:blipFill rotWithShape="1">
          <a:blip r:embed="rId3"/>
          <a:stretch/>
        </p:blipFill>
        <p:spPr bwMode="auto">
          <a:xfrm>
            <a:off x="970073" y="1478228"/>
            <a:ext cx="10072924" cy="3073979"/>
          </a:xfrm>
          <a:prstGeom prst="rect">
            <a:avLst/>
          </a:prstGeom>
        </p:spPr>
      </p:pic>
      <p:sp>
        <p:nvSpPr>
          <p:cNvPr id="1296959228" name="Slide Number Placeholder 3"/>
          <p:cNvSpPr>
            <a:spLocks noGrp="1"/>
          </p:cNvSpPr>
          <p:nvPr>
            <p:ph type="sldNum" sz="quarter" idx="12"/>
          </p:nvPr>
        </p:nvSpPr>
        <p:spPr bwMode="auto"/>
        <p:txBody>
          <a:bodyPr/>
          <a:lstStyle/>
          <a:p>
            <a:pPr>
              <a:defRPr/>
            </a:pPr>
            <a:fld id="{598DF686-DEDD-192B-6912-C4148A7DADE6}"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89117216" name=" 1989117215"/>
          <p:cNvSpPr/>
          <p:nvPr/>
        </p:nvSpPr>
        <p:spPr bwMode="auto">
          <a:xfrm>
            <a:off x="4206255" y="424029"/>
            <a:ext cx="5149348" cy="48803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600" b="1" i="0" u="none">
                <a:solidFill>
                  <a:srgbClr val="000000"/>
                </a:solidFill>
                <a:latin typeface="Times New Roman"/>
                <a:ea typeface="Times New Roman"/>
                <a:cs typeface="Times New Roman"/>
              </a:rPr>
              <a:t>Predictive Models (Forecast)</a:t>
            </a:r>
            <a:endParaRPr sz="4800" b="1"/>
          </a:p>
        </p:txBody>
      </p:sp>
      <p:pic>
        <p:nvPicPr>
          <p:cNvPr id="1490399514" name="Picture 1490399513"/>
          <p:cNvPicPr>
            <a:picLocks noChangeAspect="1"/>
          </p:cNvPicPr>
          <p:nvPr/>
        </p:nvPicPr>
        <p:blipFill rotWithShape="1">
          <a:blip r:embed="rId3"/>
          <a:stretch/>
        </p:blipFill>
        <p:spPr bwMode="auto">
          <a:xfrm>
            <a:off x="924905" y="1974004"/>
            <a:ext cx="9605668" cy="2503981"/>
          </a:xfrm>
          <a:prstGeom prst="rect">
            <a:avLst/>
          </a:prstGeom>
        </p:spPr>
      </p:pic>
      <p:sp>
        <p:nvSpPr>
          <p:cNvPr id="2056410588" name="Slide Number Placeholder 3"/>
          <p:cNvSpPr>
            <a:spLocks noGrp="1"/>
          </p:cNvSpPr>
          <p:nvPr>
            <p:ph type="sldNum" sz="quarter" idx="12"/>
          </p:nvPr>
        </p:nvSpPr>
        <p:spPr bwMode="auto"/>
        <p:txBody>
          <a:bodyPr/>
          <a:lstStyle/>
          <a:p>
            <a:pPr>
              <a:defRPr/>
            </a:pPr>
            <a:fld id="{DF551A85-22C1-DCFE-C74E-E82479CBBE75}"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92905933" name=" 1092905932"/>
          <p:cNvSpPr/>
          <p:nvPr/>
        </p:nvSpPr>
        <p:spPr bwMode="auto">
          <a:xfrm>
            <a:off x="3336726" y="476542"/>
            <a:ext cx="6932467" cy="396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000" b="1" i="0" u="none">
                <a:solidFill>
                  <a:srgbClr val="000000"/>
                </a:solidFill>
                <a:latin typeface="Times New Roman"/>
                <a:ea typeface="Times New Roman"/>
                <a:cs typeface="Times New Roman"/>
              </a:rPr>
              <a:t>Generative vs Discriminative (Key Contrast)</a:t>
            </a:r>
            <a:endParaRPr sz="2600" b="1"/>
          </a:p>
        </p:txBody>
      </p:sp>
      <p:pic>
        <p:nvPicPr>
          <p:cNvPr id="690929729" name="Picture 690929728"/>
          <p:cNvPicPr>
            <a:picLocks noChangeAspect="1"/>
          </p:cNvPicPr>
          <p:nvPr/>
        </p:nvPicPr>
        <p:blipFill rotWithShape="1">
          <a:blip r:embed="rId3"/>
          <a:stretch/>
        </p:blipFill>
        <p:spPr bwMode="auto">
          <a:xfrm>
            <a:off x="376843" y="1419223"/>
            <a:ext cx="8424253" cy="4530808"/>
          </a:xfrm>
          <a:prstGeom prst="rect">
            <a:avLst/>
          </a:prstGeom>
        </p:spPr>
      </p:pic>
      <p:sp>
        <p:nvSpPr>
          <p:cNvPr id="588871298" name="Slide Number Placeholder 3"/>
          <p:cNvSpPr>
            <a:spLocks noGrp="1"/>
          </p:cNvSpPr>
          <p:nvPr>
            <p:ph type="sldNum" sz="quarter" idx="12"/>
          </p:nvPr>
        </p:nvSpPr>
        <p:spPr bwMode="auto"/>
        <p:txBody>
          <a:bodyPr/>
          <a:lstStyle/>
          <a:p>
            <a:pPr>
              <a:defRPr/>
            </a:pPr>
            <a:fld id="{A3DBF9EA-AC16-6343-AD13-68F1FDC055E4}"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85880973" name="Slide Number Placeholder 3"/>
          <p:cNvSpPr>
            <a:spLocks noGrp="1"/>
          </p:cNvSpPr>
          <p:nvPr>
            <p:ph type="sldNum" sz="quarter" idx="12"/>
          </p:nvPr>
        </p:nvSpPr>
        <p:spPr bwMode="auto"/>
        <p:txBody>
          <a:bodyPr/>
          <a:lstStyle/>
          <a:p>
            <a:pPr>
              <a:defRPr/>
            </a:pPr>
            <a:fld id="{643661EA-E5B3-CC9D-F73C-458ECE68A446}" type="slidenum">
              <a:rPr lang="en-US"/>
              <a:t>136</a:t>
            </a:fld>
            <a:endParaRPr lang="en-US"/>
          </a:p>
        </p:txBody>
      </p:sp>
      <p:sp>
        <p:nvSpPr>
          <p:cNvPr id="599729755" name=" 599729754"/>
          <p:cNvSpPr/>
          <p:nvPr/>
        </p:nvSpPr>
        <p:spPr bwMode="auto">
          <a:xfrm>
            <a:off x="5283944" y="327659"/>
            <a:ext cx="4677715" cy="396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000" b="1" i="0" u="none">
                <a:solidFill>
                  <a:srgbClr val="000000"/>
                </a:solidFill>
                <a:latin typeface="Times"/>
                <a:ea typeface="Times"/>
                <a:cs typeface="Times"/>
              </a:rPr>
              <a:t>Why </a:t>
            </a:r>
            <a:r>
              <a:rPr sz="2000" b="1" i="0" u="none">
                <a:solidFill>
                  <a:srgbClr val="FF0000"/>
                </a:solidFill>
                <a:latin typeface="Times"/>
                <a:ea typeface="Times"/>
                <a:cs typeface="Times"/>
              </a:rPr>
              <a:t>discriminative </a:t>
            </a:r>
            <a:r>
              <a:rPr sz="2000" b="1" i="0" u="none">
                <a:solidFill>
                  <a:srgbClr val="000000"/>
                </a:solidFill>
                <a:latin typeface="Times"/>
                <a:ea typeface="Times"/>
                <a:cs typeface="Times"/>
              </a:rPr>
              <a:t>models use labels ?</a:t>
            </a:r>
            <a:endParaRPr sz="2600" b="1"/>
          </a:p>
        </p:txBody>
      </p:sp>
      <p:pic>
        <p:nvPicPr>
          <p:cNvPr id="1511089861" name="Picture 1511089860"/>
          <p:cNvPicPr>
            <a:picLocks noChangeAspect="1"/>
          </p:cNvPicPr>
          <p:nvPr/>
        </p:nvPicPr>
        <p:blipFill rotWithShape="1">
          <a:blip r:embed="rId3"/>
          <a:stretch/>
        </p:blipFill>
        <p:spPr bwMode="auto">
          <a:xfrm>
            <a:off x="850792" y="896670"/>
            <a:ext cx="8665656" cy="5526671"/>
          </a:xfrm>
          <a:prstGeom prst="rect">
            <a:avLst/>
          </a:prstGeom>
        </p:spPr>
      </p:pic>
      <p:cxnSp>
        <p:nvCxnSpPr>
          <p:cNvPr id="1326357425" name="Straight Connector 1326357424"/>
          <p:cNvCxnSpPr/>
          <p:nvPr/>
        </p:nvCxnSpPr>
        <p:spPr bwMode="auto">
          <a:xfrm flipV="1">
            <a:off x="962999" y="4000500"/>
            <a:ext cx="7267574" cy="0"/>
          </a:xfrm>
          <a:prstGeom prst="line">
            <a:avLst/>
          </a:prstGeom>
          <a:ln w="6350" cap="flat" cmpd="sng" algn="ctr">
            <a:solidFill>
              <a:srgbClr val="C00000"/>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1597018066" name="Straight Connector 1597018065"/>
          <p:cNvCxnSpPr/>
          <p:nvPr/>
        </p:nvCxnSpPr>
        <p:spPr bwMode="auto">
          <a:xfrm>
            <a:off x="1258274" y="4467224"/>
            <a:ext cx="2647949" cy="0"/>
          </a:xfrm>
          <a:prstGeom prst="line">
            <a:avLst/>
          </a:prstGeom>
          <a:ln w="6350" cap="flat" cmpd="sng" algn="ctr">
            <a:solidFill>
              <a:srgbClr val="FF0000"/>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304339517" name="Straight Connector 304339516"/>
          <p:cNvCxnSpPr/>
          <p:nvPr/>
        </p:nvCxnSpPr>
        <p:spPr bwMode="auto">
          <a:xfrm flipV="1">
            <a:off x="5283944" y="4467224"/>
            <a:ext cx="2790824" cy="0"/>
          </a:xfrm>
          <a:prstGeom prst="line">
            <a:avLst/>
          </a:prstGeom>
          <a:ln w="38099" cap="flat" cmpd="sng" algn="ctr">
            <a:solidFill>
              <a:srgbClr val="2F5496"/>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898837470" name="Straight Connector 898837469"/>
          <p:cNvCxnSpPr/>
          <p:nvPr/>
        </p:nvCxnSpPr>
        <p:spPr bwMode="auto">
          <a:xfrm flipV="1">
            <a:off x="991574" y="5410199"/>
            <a:ext cx="8477249" cy="0"/>
          </a:xfrm>
          <a:prstGeom prst="line">
            <a:avLst/>
          </a:prstGeom>
          <a:ln w="28575" cap="flat" cmpd="sng" algn="ctr">
            <a:solidFill>
              <a:srgbClr val="FF0000"/>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84673175" name="Slide Number Placeholder 3"/>
          <p:cNvSpPr>
            <a:spLocks noGrp="1"/>
          </p:cNvSpPr>
          <p:nvPr>
            <p:ph type="sldNum" sz="quarter" idx="12"/>
          </p:nvPr>
        </p:nvSpPr>
        <p:spPr bwMode="auto"/>
        <p:txBody>
          <a:bodyPr/>
          <a:lstStyle/>
          <a:p>
            <a:pPr>
              <a:defRPr/>
            </a:pPr>
            <a:fld id="{609FA602-6FF4-DBE8-05B0-45783C254FD6}" type="slidenum">
              <a:rPr lang="en-US"/>
              <a:t>137</a:t>
            </a:fld>
            <a:endParaRPr lang="en-US"/>
          </a:p>
        </p:txBody>
      </p:sp>
      <p:pic>
        <p:nvPicPr>
          <p:cNvPr id="395500264" name="Picture 395500263"/>
          <p:cNvPicPr>
            <a:picLocks noChangeAspect="1"/>
          </p:cNvPicPr>
          <p:nvPr/>
        </p:nvPicPr>
        <p:blipFill rotWithShape="1">
          <a:blip r:embed="rId3"/>
          <a:stretch/>
        </p:blipFill>
        <p:spPr bwMode="auto">
          <a:xfrm>
            <a:off x="-9756" y="69529"/>
            <a:ext cx="12211512" cy="6718941"/>
          </a:xfrm>
          <a:prstGeom prst="rect">
            <a:avLst/>
          </a:prstGeom>
        </p:spPr>
      </p:pic>
      <p:sp>
        <p:nvSpPr>
          <p:cNvPr id="534215723" name=" 534215722"/>
          <p:cNvSpPr/>
          <p:nvPr/>
        </p:nvSpPr>
        <p:spPr bwMode="auto">
          <a:xfrm>
            <a:off x="7260380" y="1018221"/>
            <a:ext cx="4678073" cy="396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000" b="1" i="0" u="none">
                <a:solidFill>
                  <a:srgbClr val="000000"/>
                </a:solidFill>
                <a:latin typeface="Times"/>
                <a:ea typeface="Times"/>
                <a:cs typeface="Times"/>
              </a:rPr>
              <a:t>Why </a:t>
            </a:r>
            <a:r>
              <a:rPr sz="2000" b="1" i="0" u="none">
                <a:solidFill>
                  <a:srgbClr val="FF0000"/>
                </a:solidFill>
                <a:latin typeface="Times"/>
                <a:ea typeface="Times"/>
                <a:cs typeface="Times"/>
              </a:rPr>
              <a:t>discriminative </a:t>
            </a:r>
            <a:r>
              <a:rPr sz="2000" b="1" i="0" u="none">
                <a:solidFill>
                  <a:srgbClr val="000000"/>
                </a:solidFill>
                <a:latin typeface="Times"/>
                <a:ea typeface="Times"/>
                <a:cs typeface="Times"/>
              </a:rPr>
              <a:t>models use labels ?</a:t>
            </a:r>
            <a:endParaRPr sz="2600" b="1"/>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54461129" name="Slide Number Placeholder 3"/>
          <p:cNvSpPr>
            <a:spLocks noGrp="1"/>
          </p:cNvSpPr>
          <p:nvPr>
            <p:ph type="sldNum" sz="quarter" idx="12"/>
          </p:nvPr>
        </p:nvSpPr>
        <p:spPr bwMode="auto"/>
        <p:txBody>
          <a:bodyPr/>
          <a:lstStyle/>
          <a:p>
            <a:pPr>
              <a:defRPr/>
            </a:pPr>
            <a:fld id="{E50AFADE-F1FB-4674-BDA9-FE4B118501ED}" type="slidenum">
              <a:rPr lang="en-US"/>
              <a:t>138</a:t>
            </a:fld>
            <a:endParaRPr lang="en-US"/>
          </a:p>
        </p:txBody>
      </p:sp>
      <p:sp>
        <p:nvSpPr>
          <p:cNvPr id="1371664966" name=" 1371664965"/>
          <p:cNvSpPr/>
          <p:nvPr/>
        </p:nvSpPr>
        <p:spPr bwMode="auto">
          <a:xfrm>
            <a:off x="519766" y="893160"/>
            <a:ext cx="11049260" cy="493812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000000"/>
                </a:solidFill>
                <a:latin typeface="Trebuchet MS"/>
                <a:ea typeface="Trebuchet MS"/>
                <a:cs typeface="Trebuchet MS"/>
              </a:rPr>
              <a:t>Why discriminative models  must use labels (summary)</a:t>
            </a:r>
            <a:endParaRPr sz="2800">
              <a:latin typeface="Trebuchet MS"/>
              <a:ea typeface="Trebuchet MS"/>
              <a:cs typeface="Trebuchet MS"/>
            </a:endParaRPr>
          </a:p>
          <a:p>
            <a:pPr>
              <a:defRPr/>
            </a:pPr>
            <a:endParaRPr sz="2800">
              <a:latin typeface="Trebuchet MS"/>
              <a:cs typeface="Trebuchet MS"/>
            </a:endParaRPr>
          </a:p>
          <a:p>
            <a:pPr>
              <a:defRPr/>
            </a:pPr>
            <a:r>
              <a:rPr sz="2200" b="0" i="0" u="none">
                <a:solidFill>
                  <a:srgbClr val="000000"/>
                </a:solidFill>
                <a:latin typeface="Trebuchet MS"/>
                <a:ea typeface="Trebuchet MS"/>
                <a:cs typeface="Trebuchet MS"/>
              </a:rPr>
              <a:t>Goal: learn P(y|x) / decision boundary between classes.</a:t>
            </a:r>
          </a:p>
          <a:p>
            <a:pPr>
              <a:defRPr/>
            </a:pPr>
            <a:endParaRPr sz="2800">
              <a:latin typeface="Trebuchet MS"/>
              <a:cs typeface="Trebuchet MS"/>
            </a:endParaRPr>
          </a:p>
          <a:p>
            <a:pPr>
              <a:defRPr/>
            </a:pPr>
            <a:r>
              <a:rPr sz="2200" b="0" i="0" u="none">
                <a:solidFill>
                  <a:srgbClr val="000000"/>
                </a:solidFill>
                <a:latin typeface="Trebuchet MS"/>
                <a:ea typeface="Trebuchet MS"/>
                <a:cs typeface="Trebuchet MS"/>
              </a:rPr>
              <a:t>To know if a boundary is good, you need ground truth y.</a:t>
            </a:r>
          </a:p>
          <a:p>
            <a:pPr>
              <a:defRPr/>
            </a:pPr>
            <a:endParaRPr sz="2800">
              <a:latin typeface="Trebuchet MS"/>
              <a:cs typeface="Trebuchet MS"/>
            </a:endParaRPr>
          </a:p>
          <a:p>
            <a:pPr>
              <a:defRPr/>
            </a:pPr>
            <a:r>
              <a:rPr sz="2200" b="0" i="0" u="none">
                <a:solidFill>
                  <a:srgbClr val="000000"/>
                </a:solidFill>
                <a:latin typeface="Trebuchet MS"/>
                <a:ea typeface="Trebuchet MS"/>
                <a:cs typeface="Trebuchet MS"/>
              </a:rPr>
              <a:t>Unlabeled data alone only gives structure of x, not the mapping x \to y.</a:t>
            </a:r>
          </a:p>
          <a:p>
            <a:pPr>
              <a:defRPr/>
            </a:pPr>
            <a:endParaRPr sz="2800">
              <a:latin typeface="Trebuchet MS"/>
              <a:cs typeface="Trebuchet MS"/>
            </a:endParaRPr>
          </a:p>
          <a:p>
            <a:pPr>
              <a:defRPr/>
            </a:pPr>
            <a:r>
              <a:rPr sz="2200" b="0" i="0" u="none">
                <a:solidFill>
                  <a:srgbClr val="000000"/>
                </a:solidFill>
                <a:latin typeface="Trebuchet MS"/>
                <a:ea typeface="Trebuchet MS"/>
                <a:cs typeface="Trebuchet MS"/>
              </a:rPr>
              <a:t>Therefore:</a:t>
            </a:r>
          </a:p>
          <a:p>
            <a:pPr>
              <a:defRPr/>
            </a:pPr>
            <a:endParaRPr sz="2800">
              <a:latin typeface="Trebuchet MS"/>
              <a:cs typeface="Trebuchet MS"/>
            </a:endParaRPr>
          </a:p>
          <a:p>
            <a:pPr>
              <a:defRPr/>
            </a:pPr>
            <a:r>
              <a:rPr sz="2200" b="1" i="0" u="none">
                <a:solidFill>
                  <a:srgbClr val="000000"/>
                </a:solidFill>
                <a:latin typeface="Trebuchet MS"/>
                <a:ea typeface="Trebuchet MS"/>
                <a:cs typeface="Trebuchet MS"/>
              </a:rPr>
              <a:t>Pure discriminative training is inherently supervised.</a:t>
            </a:r>
            <a:endParaRPr sz="2800">
              <a:latin typeface="Trebuchet MS"/>
              <a:cs typeface="Trebuchet MS"/>
            </a:endParaRPr>
          </a:p>
          <a:p>
            <a:pPr>
              <a:defRPr/>
            </a:pPr>
            <a:r>
              <a:rPr sz="2200" b="0" i="0" u="none">
                <a:solidFill>
                  <a:srgbClr val="000000"/>
                </a:solidFill>
                <a:latin typeface="Trebuchet MS"/>
                <a:ea typeface="Trebuchet MS"/>
                <a:cs typeface="Trebuchet MS"/>
              </a:rPr>
              <a:t>Unlabeled data can </a:t>
            </a:r>
            <a:r>
              <a:rPr sz="2200" b="0" i="1" u="none">
                <a:solidFill>
                  <a:srgbClr val="000000"/>
                </a:solidFill>
                <a:latin typeface="Trebuchet MS"/>
                <a:ea typeface="Trebuchet MS"/>
                <a:cs typeface="Trebuchet MS"/>
              </a:rPr>
              <a:t>help</a:t>
            </a:r>
            <a:r>
              <a:rPr sz="2200" b="0" i="0" u="none">
                <a:solidFill>
                  <a:srgbClr val="000000"/>
                </a:solidFill>
                <a:latin typeface="Trebuchet MS"/>
                <a:ea typeface="Trebuchet MS"/>
                <a:cs typeface="Trebuchet MS"/>
              </a:rPr>
              <a:t> (semi-/self-supervised), but you still need some labels to tie everything to real classes.</a:t>
            </a:r>
            <a:endParaRPr sz="2800">
              <a:latin typeface="Trebuchet MS"/>
              <a:cs typeface="Trebuchet M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84473290" name=" 1884473289"/>
          <p:cNvSpPr/>
          <p:nvPr/>
        </p:nvSpPr>
        <p:spPr bwMode="auto">
          <a:xfrm>
            <a:off x="4510387" y="546733"/>
            <a:ext cx="4212539"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000000"/>
                </a:solidFill>
                <a:latin typeface="Times New Roman"/>
                <a:ea typeface="Times New Roman"/>
                <a:cs typeface="Times New Roman"/>
              </a:rPr>
              <a:t>When to Use What</a:t>
            </a:r>
            <a:endParaRPr sz="3600" b="1"/>
          </a:p>
        </p:txBody>
      </p:sp>
      <p:pic>
        <p:nvPicPr>
          <p:cNvPr id="354089316" name="Picture 354089315"/>
          <p:cNvPicPr>
            <a:picLocks noChangeAspect="1"/>
          </p:cNvPicPr>
          <p:nvPr/>
        </p:nvPicPr>
        <p:blipFill rotWithShape="1">
          <a:blip r:embed="rId3"/>
          <a:stretch/>
        </p:blipFill>
        <p:spPr bwMode="auto">
          <a:xfrm>
            <a:off x="772120" y="1537234"/>
            <a:ext cx="10785290" cy="2507797"/>
          </a:xfrm>
          <a:prstGeom prst="rect">
            <a:avLst/>
          </a:prstGeom>
        </p:spPr>
      </p:pic>
      <p:sp>
        <p:nvSpPr>
          <p:cNvPr id="1475388658" name="Slide Number Placeholder 3"/>
          <p:cNvSpPr>
            <a:spLocks noGrp="1"/>
          </p:cNvSpPr>
          <p:nvPr>
            <p:ph type="sldNum" sz="quarter" idx="12"/>
          </p:nvPr>
        </p:nvSpPr>
        <p:spPr bwMode="auto"/>
        <p:txBody>
          <a:bodyPr/>
          <a:lstStyle/>
          <a:p>
            <a:pPr>
              <a:defRPr/>
            </a:pPr>
            <a:fld id="{6DD3196F-788D-D0F7-BAE9-5917B6473998}" type="slidenum">
              <a:rPr lang="en-US"/>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29183440" name="Picture 829183439"/>
          <p:cNvPicPr>
            <a:picLocks noChangeAspect="1"/>
          </p:cNvPicPr>
          <p:nvPr/>
        </p:nvPicPr>
        <p:blipFill rotWithShape="1">
          <a:blip r:embed="rId3"/>
          <a:stretch/>
        </p:blipFill>
        <p:spPr bwMode="auto">
          <a:xfrm>
            <a:off x="2642720" y="1904999"/>
            <a:ext cx="6603842" cy="2502646"/>
          </a:xfrm>
          <a:prstGeom prst="rect">
            <a:avLst/>
          </a:prstGeom>
        </p:spPr>
      </p:pic>
      <p:sp>
        <p:nvSpPr>
          <p:cNvPr id="2046754514" name=" 2046754513"/>
          <p:cNvSpPr/>
          <p:nvPr/>
        </p:nvSpPr>
        <p:spPr bwMode="auto">
          <a:xfrm>
            <a:off x="3219493" y="5158388"/>
            <a:ext cx="5768492"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t>Refer - ML Concepts Explained html doc.</a:t>
            </a:r>
          </a:p>
        </p:txBody>
      </p:sp>
      <p:sp>
        <p:nvSpPr>
          <p:cNvPr id="1556694499" name="Slide Number Placeholder 5"/>
          <p:cNvSpPr>
            <a:spLocks noGrp="1"/>
          </p:cNvSpPr>
          <p:nvPr>
            <p:ph type="sldNum" sz="quarter" idx="12"/>
          </p:nvPr>
        </p:nvSpPr>
        <p:spPr bwMode="auto"/>
        <p:txBody>
          <a:bodyPr/>
          <a:lstStyle/>
          <a:p>
            <a:pPr>
              <a:defRPr/>
            </a:pPr>
            <a:fld id="{1CAC5299-33BC-5AE8-0183-C8B197CC3D66}" type="slidenum">
              <a:rPr lang="en-US"/>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12069663" name=" 1912069662"/>
          <p:cNvSpPr/>
          <p:nvPr/>
        </p:nvSpPr>
        <p:spPr bwMode="auto">
          <a:xfrm>
            <a:off x="4010852" y="375283"/>
            <a:ext cx="4336900"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0" i="0" u="none">
                <a:solidFill>
                  <a:srgbClr val="000000"/>
                </a:solidFill>
                <a:latin typeface="Times New Roman"/>
                <a:ea typeface="Times New Roman"/>
                <a:cs typeface="Times New Roman"/>
              </a:rPr>
              <a:t>Simple Examples to Remember</a:t>
            </a:r>
            <a:endParaRPr sz="3600"/>
          </a:p>
        </p:txBody>
      </p:sp>
      <p:pic>
        <p:nvPicPr>
          <p:cNvPr id="660243212" name="Picture 660243211"/>
          <p:cNvPicPr>
            <a:picLocks noChangeAspect="1"/>
          </p:cNvPicPr>
          <p:nvPr/>
        </p:nvPicPr>
        <p:blipFill rotWithShape="1">
          <a:blip r:embed="rId3"/>
          <a:stretch/>
        </p:blipFill>
        <p:spPr bwMode="auto">
          <a:xfrm>
            <a:off x="1770040" y="1247032"/>
            <a:ext cx="8614969" cy="2068161"/>
          </a:xfrm>
          <a:prstGeom prst="rect">
            <a:avLst/>
          </a:prstGeom>
        </p:spPr>
      </p:pic>
      <p:sp>
        <p:nvSpPr>
          <p:cNvPr id="38102000" name=" 38101999"/>
          <p:cNvSpPr/>
          <p:nvPr/>
        </p:nvSpPr>
        <p:spPr bwMode="auto">
          <a:xfrm>
            <a:off x="572711" y="3679963"/>
            <a:ext cx="4142653"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sng">
                <a:solidFill>
                  <a:srgbClr val="000000"/>
                </a:solidFill>
                <a:latin typeface="Times New Roman"/>
                <a:ea typeface="Times New Roman"/>
                <a:cs typeface="Times New Roman"/>
              </a:rPr>
              <a:t>Cheat Sheet (1-liner each)</a:t>
            </a:r>
            <a:endParaRPr sz="2400" b="1" u="sng"/>
          </a:p>
        </p:txBody>
      </p:sp>
      <p:pic>
        <p:nvPicPr>
          <p:cNvPr id="1462136365" name="Picture 1462136364"/>
          <p:cNvPicPr>
            <a:picLocks noChangeAspect="1"/>
          </p:cNvPicPr>
          <p:nvPr/>
        </p:nvPicPr>
        <p:blipFill rotWithShape="1">
          <a:blip r:embed="rId4"/>
          <a:stretch/>
        </p:blipFill>
        <p:spPr bwMode="auto">
          <a:xfrm>
            <a:off x="590548" y="4533898"/>
            <a:ext cx="5631257" cy="1886198"/>
          </a:xfrm>
          <a:prstGeom prst="rect">
            <a:avLst/>
          </a:prstGeom>
        </p:spPr>
      </p:pic>
      <p:sp>
        <p:nvSpPr>
          <p:cNvPr id="50874836" name="Rectangle 50874835"/>
          <p:cNvSpPr/>
          <p:nvPr/>
        </p:nvSpPr>
        <p:spPr bwMode="auto">
          <a:xfrm>
            <a:off x="729668" y="4391147"/>
            <a:ext cx="5741174" cy="2171700"/>
          </a:xfrm>
          <a:prstGeom prst="rect">
            <a:avLst/>
          </a:prstGeom>
          <a:solidFill>
            <a:schemeClr val="accent4">
              <a:alpha val="15999"/>
            </a:schemeClr>
          </a:solidFill>
          <a:ln w="12700"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145811708" name="Slide Number Placeholder 3"/>
          <p:cNvSpPr>
            <a:spLocks noGrp="1"/>
          </p:cNvSpPr>
          <p:nvPr>
            <p:ph type="sldNum" sz="quarter" idx="12"/>
          </p:nvPr>
        </p:nvSpPr>
        <p:spPr bwMode="auto"/>
        <p:txBody>
          <a:bodyPr/>
          <a:lstStyle/>
          <a:p>
            <a:pPr>
              <a:defRPr/>
            </a:pPr>
            <a:fld id="{7DA5166C-2B68-E6B4-AAD8-16C19A002F61}"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01985983" name=" 1301985982"/>
          <p:cNvSpPr/>
          <p:nvPr/>
        </p:nvSpPr>
        <p:spPr bwMode="auto">
          <a:xfrm>
            <a:off x="2711228" y="2710813"/>
            <a:ext cx="5654133" cy="5185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800" b="1" i="0" u="none">
                <a:solidFill>
                  <a:srgbClr val="000000"/>
                </a:solidFill>
                <a:latin typeface="Times New Roman"/>
                <a:ea typeface="Times New Roman"/>
                <a:cs typeface="Times New Roman"/>
              </a:rPr>
              <a:t>        Types of generative models     </a:t>
            </a:r>
            <a:endParaRPr sz="2800"/>
          </a:p>
        </p:txBody>
      </p:sp>
      <p:sp>
        <p:nvSpPr>
          <p:cNvPr id="232462902" name="Slide Number Placeholder 3"/>
          <p:cNvSpPr>
            <a:spLocks noGrp="1"/>
          </p:cNvSpPr>
          <p:nvPr>
            <p:ph type="sldNum" sz="quarter" idx="12"/>
          </p:nvPr>
        </p:nvSpPr>
        <p:spPr bwMode="auto"/>
        <p:txBody>
          <a:bodyPr/>
          <a:lstStyle/>
          <a:p>
            <a:pPr>
              <a:defRPr/>
            </a:pPr>
            <a:fld id="{1329FF6B-DEA9-CD15-C0CA-F71198906FE1}"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81386936" name="Picture 181386935"/>
          <p:cNvPicPr>
            <a:picLocks noChangeAspect="1"/>
          </p:cNvPicPr>
          <p:nvPr/>
        </p:nvPicPr>
        <p:blipFill rotWithShape="1">
          <a:blip r:embed="rId3"/>
          <a:stretch/>
        </p:blipFill>
        <p:spPr bwMode="auto">
          <a:xfrm>
            <a:off x="219303" y="895348"/>
            <a:ext cx="10709785" cy="1442605"/>
          </a:xfrm>
          <a:prstGeom prst="rect">
            <a:avLst/>
          </a:prstGeom>
        </p:spPr>
      </p:pic>
      <p:sp>
        <p:nvSpPr>
          <p:cNvPr id="358531692" name="TextBox 358531691"/>
          <p:cNvSpPr txBox="1"/>
          <p:nvPr/>
        </p:nvSpPr>
        <p:spPr bwMode="auto">
          <a:xfrm>
            <a:off x="2079447" y="3352304"/>
            <a:ext cx="7141289" cy="192060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marL="283879" indent="-283879">
              <a:buAutoNum type="arabicParenR"/>
              <a:defRPr/>
            </a:pPr>
            <a:r>
              <a:rPr sz="2400">
                <a:latin typeface="SF Pro Text"/>
                <a:ea typeface="SF Pro Text"/>
                <a:cs typeface="SF Pro Text"/>
              </a:rPr>
              <a:t>Autoregressive Models</a:t>
            </a:r>
            <a:endParaRPr sz="2400">
              <a:latin typeface="SF Pro Text"/>
              <a:cs typeface="SF Pro Text"/>
            </a:endParaRPr>
          </a:p>
          <a:p>
            <a:pPr>
              <a:defRPr/>
            </a:pPr>
            <a:r>
              <a:rPr sz="2400">
                <a:latin typeface="SF Pro Text"/>
                <a:ea typeface="SF Pro Text"/>
                <a:cs typeface="SF Pro Text"/>
              </a:rPr>
              <a:t>2) Diffusion models</a:t>
            </a:r>
            <a:endParaRPr sz="2400">
              <a:latin typeface="SF Pro Text"/>
              <a:cs typeface="SF Pro Text"/>
            </a:endParaRPr>
          </a:p>
          <a:p>
            <a:pPr>
              <a:defRPr/>
            </a:pPr>
            <a:r>
              <a:rPr sz="2400">
                <a:latin typeface="SF Pro Text"/>
                <a:ea typeface="SF Pro Text"/>
                <a:cs typeface="SF Pro Text"/>
              </a:rPr>
              <a:t>3) Generative adversarial networks (GANs)</a:t>
            </a:r>
            <a:endParaRPr sz="2400">
              <a:latin typeface="SF Pro Text"/>
              <a:cs typeface="SF Pro Text"/>
            </a:endParaRPr>
          </a:p>
          <a:p>
            <a:pPr>
              <a:defRPr/>
            </a:pPr>
            <a:r>
              <a:rPr sz="2400">
                <a:latin typeface="SF Pro Text"/>
                <a:ea typeface="SF Pro Text"/>
                <a:cs typeface="SF Pro Text"/>
              </a:rPr>
              <a:t>4) Variational autoencoders (VAEs)</a:t>
            </a:r>
            <a:endParaRPr sz="2400">
              <a:latin typeface="SF Pro Text"/>
              <a:cs typeface="SF Pro Text"/>
            </a:endParaRPr>
          </a:p>
          <a:p>
            <a:pPr>
              <a:defRPr/>
            </a:pPr>
            <a:r>
              <a:rPr sz="2400">
                <a:latin typeface="SF Pro Text"/>
                <a:ea typeface="SF Pro Text"/>
                <a:cs typeface="SF Pro Text"/>
              </a:rPr>
              <a:t>5) Flow-Based models</a:t>
            </a:r>
            <a:endParaRPr sz="2400">
              <a:latin typeface="SF Pro Text"/>
              <a:cs typeface="SF Pro Text"/>
            </a:endParaRPr>
          </a:p>
        </p:txBody>
      </p:sp>
      <p:sp>
        <p:nvSpPr>
          <p:cNvPr id="759894711" name="Slide Number Placeholder 3"/>
          <p:cNvSpPr>
            <a:spLocks noGrp="1"/>
          </p:cNvSpPr>
          <p:nvPr>
            <p:ph type="sldNum" sz="quarter" idx="12"/>
          </p:nvPr>
        </p:nvSpPr>
        <p:spPr bwMode="auto"/>
        <p:txBody>
          <a:bodyPr/>
          <a:lstStyle/>
          <a:p>
            <a:pPr>
              <a:defRPr/>
            </a:pPr>
            <a:fld id="{03437C17-EFB2-E328-69C6-81D479DD393D}"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33871860" name="Title 1"/>
          <p:cNvSpPr>
            <a:spLocks noGrp="1"/>
          </p:cNvSpPr>
          <p:nvPr>
            <p:ph type="title"/>
          </p:nvPr>
        </p:nvSpPr>
        <p:spPr bwMode="auto"/>
        <p:txBody>
          <a:bodyPr/>
          <a:lstStyle/>
          <a:p>
            <a:pPr>
              <a:defRPr/>
            </a:pPr>
            <a:r>
              <a:t>Autoregressive Models</a:t>
            </a:r>
          </a:p>
        </p:txBody>
      </p:sp>
      <p:pic>
        <p:nvPicPr>
          <p:cNvPr id="1738026775" name="Picture 1738026774"/>
          <p:cNvPicPr>
            <a:picLocks noChangeAspect="1"/>
          </p:cNvPicPr>
          <p:nvPr/>
        </p:nvPicPr>
        <p:blipFill rotWithShape="1">
          <a:blip r:embed="rId3"/>
          <a:stretch/>
        </p:blipFill>
        <p:spPr bwMode="auto">
          <a:xfrm>
            <a:off x="78895" y="1838323"/>
            <a:ext cx="11869506" cy="3950896"/>
          </a:xfrm>
          <a:prstGeom prst="rect">
            <a:avLst/>
          </a:prstGeom>
        </p:spPr>
      </p:pic>
      <p:sp>
        <p:nvSpPr>
          <p:cNvPr id="111939390" name="Slide Number Placeholder 5"/>
          <p:cNvSpPr>
            <a:spLocks noGrp="1"/>
          </p:cNvSpPr>
          <p:nvPr>
            <p:ph type="sldNum" sz="quarter" idx="12"/>
          </p:nvPr>
        </p:nvSpPr>
        <p:spPr bwMode="auto"/>
        <p:txBody>
          <a:bodyPr/>
          <a:lstStyle/>
          <a:p>
            <a:pPr>
              <a:defRPr/>
            </a:pPr>
            <a:fld id="{DA502175-2E30-8573-29CA-716B3B443F04}" type="slidenum">
              <a:rPr lang="en-US"/>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71352872" name="Title 1"/>
          <p:cNvSpPr>
            <a:spLocks noGrp="1"/>
          </p:cNvSpPr>
          <p:nvPr>
            <p:ph type="title"/>
          </p:nvPr>
        </p:nvSpPr>
        <p:spPr bwMode="auto"/>
        <p:txBody>
          <a:bodyPr/>
          <a:lstStyle/>
          <a:p>
            <a:pPr>
              <a:defRPr/>
            </a:pPr>
            <a:r>
              <a:rPr lang="en-US" sz="4400" b="0" i="0" u="none" strike="noStrike" cap="none" spc="0">
                <a:solidFill>
                  <a:schemeClr val="tx1"/>
                </a:solidFill>
                <a:latin typeface="+mj-lt"/>
                <a:ea typeface="+mj-ea"/>
                <a:cs typeface="+mj-cs"/>
              </a:rPr>
              <a:t>Autoregressive Models</a:t>
            </a:r>
            <a:endParaRPr sz="4400"/>
          </a:p>
        </p:txBody>
      </p:sp>
      <p:pic>
        <p:nvPicPr>
          <p:cNvPr id="1249621109" name="Picture 1249621108"/>
          <p:cNvPicPr>
            <a:picLocks noChangeAspect="1"/>
          </p:cNvPicPr>
          <p:nvPr/>
        </p:nvPicPr>
        <p:blipFill rotWithShape="1">
          <a:blip r:embed="rId3"/>
          <a:stretch/>
        </p:blipFill>
        <p:spPr bwMode="auto">
          <a:xfrm>
            <a:off x="304247" y="2072119"/>
            <a:ext cx="11583501" cy="2554309"/>
          </a:xfrm>
          <a:prstGeom prst="rect">
            <a:avLst/>
          </a:prstGeom>
        </p:spPr>
      </p:pic>
      <p:sp>
        <p:nvSpPr>
          <p:cNvPr id="817092538" name="Slide Number Placeholder 5"/>
          <p:cNvSpPr>
            <a:spLocks noGrp="1"/>
          </p:cNvSpPr>
          <p:nvPr>
            <p:ph type="sldNum" sz="quarter" idx="12"/>
          </p:nvPr>
        </p:nvSpPr>
        <p:spPr bwMode="auto"/>
        <p:txBody>
          <a:bodyPr/>
          <a:lstStyle/>
          <a:p>
            <a:pPr>
              <a:defRPr/>
            </a:pPr>
            <a:fld id="{F932BAC2-083C-F0CD-A065-9C9D8F59E51B}"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73989935" name="Title 1"/>
          <p:cNvSpPr>
            <a:spLocks noGrp="1"/>
          </p:cNvSpPr>
          <p:nvPr>
            <p:ph type="title"/>
          </p:nvPr>
        </p:nvSpPr>
        <p:spPr bwMode="auto">
          <a:xfrm>
            <a:off x="6095999" y="229053"/>
            <a:ext cx="4717254" cy="711075"/>
          </a:xfrm>
        </p:spPr>
        <p:txBody>
          <a:bodyPr/>
          <a:lstStyle/>
          <a:p>
            <a:pPr>
              <a:defRPr/>
            </a:pPr>
            <a:r>
              <a:rPr lang="en-US" sz="2800" b="0" i="0" u="none" strike="noStrike" cap="none" spc="0">
                <a:solidFill>
                  <a:schemeClr val="tx1"/>
                </a:solidFill>
                <a:latin typeface="Arial"/>
                <a:ea typeface="Arial"/>
                <a:cs typeface="Arial"/>
              </a:rPr>
              <a:t>Autoregressive Models</a:t>
            </a:r>
            <a:endParaRPr sz="2800"/>
          </a:p>
        </p:txBody>
      </p:sp>
      <p:pic>
        <p:nvPicPr>
          <p:cNvPr id="1451487377" name="Picture 1451487376"/>
          <p:cNvPicPr>
            <a:picLocks noChangeAspect="1"/>
          </p:cNvPicPr>
          <p:nvPr/>
        </p:nvPicPr>
        <p:blipFill rotWithShape="1">
          <a:blip r:embed="rId3"/>
          <a:stretch/>
        </p:blipFill>
        <p:spPr bwMode="auto">
          <a:xfrm>
            <a:off x="582662" y="720046"/>
            <a:ext cx="8584671" cy="5925936"/>
          </a:xfrm>
          <a:prstGeom prst="rect">
            <a:avLst/>
          </a:prstGeom>
        </p:spPr>
      </p:pic>
      <p:cxnSp>
        <p:nvCxnSpPr>
          <p:cNvPr id="2133904807" name="Straight Connector 2133904806"/>
          <p:cNvCxnSpPr/>
          <p:nvPr/>
        </p:nvCxnSpPr>
        <p:spPr bwMode="auto">
          <a:xfrm flipV="1">
            <a:off x="1679476" y="6645984"/>
            <a:ext cx="5818087" cy="0"/>
          </a:xfrm>
          <a:prstGeom prst="line">
            <a:avLst/>
          </a:prstGeom>
          <a:ln w="19049" cap="flat" cmpd="sng" algn="ctr">
            <a:solidFill>
              <a:srgbClr val="FFC000"/>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027542158" name="Slide Number Placeholder 5"/>
          <p:cNvSpPr>
            <a:spLocks noGrp="1"/>
          </p:cNvSpPr>
          <p:nvPr>
            <p:ph type="sldNum" sz="quarter" idx="12"/>
          </p:nvPr>
        </p:nvSpPr>
        <p:spPr bwMode="auto"/>
        <p:txBody>
          <a:bodyPr/>
          <a:lstStyle/>
          <a:p>
            <a:pPr>
              <a:defRPr/>
            </a:pPr>
            <a:fld id="{76743032-D14A-2B42-A1F8-05F0A7989B6C}"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24271105" name="Title 1"/>
          <p:cNvSpPr>
            <a:spLocks noGrp="1"/>
          </p:cNvSpPr>
          <p:nvPr>
            <p:ph type="title"/>
          </p:nvPr>
        </p:nvSpPr>
        <p:spPr bwMode="auto"/>
        <p:txBody>
          <a:bodyPr/>
          <a:lstStyle/>
          <a:p>
            <a:pPr>
              <a:defRPr/>
            </a:pPr>
            <a:r>
              <a:t>Use Cases</a:t>
            </a:r>
          </a:p>
        </p:txBody>
      </p:sp>
      <p:pic>
        <p:nvPicPr>
          <p:cNvPr id="1678951904" name="Picture 1678951903"/>
          <p:cNvPicPr>
            <a:picLocks noChangeAspect="1"/>
          </p:cNvPicPr>
          <p:nvPr/>
        </p:nvPicPr>
        <p:blipFill rotWithShape="1">
          <a:blip r:embed="rId3"/>
          <a:stretch/>
        </p:blipFill>
        <p:spPr bwMode="auto">
          <a:xfrm>
            <a:off x="4835853" y="206040"/>
            <a:ext cx="5531581" cy="6514164"/>
          </a:xfrm>
          <a:prstGeom prst="rect">
            <a:avLst/>
          </a:prstGeom>
        </p:spPr>
      </p:pic>
      <p:sp>
        <p:nvSpPr>
          <p:cNvPr id="1037310961" name="Slide Number Placeholder 5"/>
          <p:cNvSpPr>
            <a:spLocks noGrp="1"/>
          </p:cNvSpPr>
          <p:nvPr>
            <p:ph type="sldNum" sz="quarter" idx="12"/>
          </p:nvPr>
        </p:nvSpPr>
        <p:spPr bwMode="auto"/>
        <p:txBody>
          <a:bodyPr/>
          <a:lstStyle/>
          <a:p>
            <a:pPr>
              <a:defRPr/>
            </a:pPr>
            <a:fld id="{B66E9148-73DF-A7EF-6658-312D83D7F680}" type="slidenum">
              <a:rPr lang="en-US"/>
              <a:t>146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1000"/>
                                  </p:stCondLst>
                                  <p:childTnLst>
                                    <p:set>
                                      <p:cBhvr>
                                        <p:cTn id="6" dur="1" fill="hold">
                                          <p:stCondLst>
                                            <p:cond delay="0"/>
                                          </p:stCondLst>
                                        </p:cTn>
                                        <p:tgtEl>
                                          <p:spTgt spid="1678951904"/>
                                        </p:tgtEl>
                                        <p:attrNameLst>
                                          <p:attrName>style.visibility</p:attrName>
                                        </p:attrNameLst>
                                      </p:cBhvr>
                                      <p:to>
                                        <p:strVal val="visible"/>
                                      </p:to>
                                    </p:set>
                                    <p:anim calcmode="lin" valueType="num">
                                      <p:cBhvr additive="base">
                                        <p:cTn id="7" dur="500" fill="hold"/>
                                        <p:tgtEl>
                                          <p:spTgt spid="1678951904"/>
                                        </p:tgtEl>
                                        <p:attrNameLst>
                                          <p:attrName>ppt_x</p:attrName>
                                        </p:attrNameLst>
                                      </p:cBhvr>
                                      <p:tavLst>
                                        <p:tav tm="0">
                                          <p:val>
                                            <p:strVal val="#ppt_x"/>
                                          </p:val>
                                        </p:tav>
                                        <p:tav tm="100000">
                                          <p:val>
                                            <p:strVal val="#ppt_x"/>
                                          </p:val>
                                        </p:tav>
                                      </p:tavLst>
                                    </p:anim>
                                    <p:anim calcmode="lin" valueType="num">
                                      <p:cBhvr additive="base">
                                        <p:cTn id="8" dur="500" fill="hold"/>
                                        <p:tgtEl>
                                          <p:spTgt spid="16789519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54948349" name="Title 1"/>
          <p:cNvSpPr>
            <a:spLocks noGrp="1"/>
          </p:cNvSpPr>
          <p:nvPr>
            <p:ph type="title"/>
          </p:nvPr>
        </p:nvSpPr>
        <p:spPr bwMode="auto"/>
        <p:txBody>
          <a:bodyPr/>
          <a:lstStyle/>
          <a:p>
            <a:pPr>
              <a:defRPr/>
            </a:pPr>
            <a:r>
              <a:rPr>
                <a:solidFill>
                  <a:srgbClr val="FF0000"/>
                </a:solidFill>
              </a:rPr>
              <a:t>Transformer Models</a:t>
            </a:r>
          </a:p>
        </p:txBody>
      </p:sp>
      <p:pic>
        <p:nvPicPr>
          <p:cNvPr id="896863214" name="Picture 896863213"/>
          <p:cNvPicPr>
            <a:picLocks noChangeAspect="1"/>
          </p:cNvPicPr>
          <p:nvPr/>
        </p:nvPicPr>
        <p:blipFill rotWithShape="1">
          <a:blip r:embed="rId3"/>
          <a:stretch/>
        </p:blipFill>
        <p:spPr bwMode="auto">
          <a:xfrm>
            <a:off x="1130805" y="2000250"/>
            <a:ext cx="9221011" cy="3133353"/>
          </a:xfrm>
          <a:prstGeom prst="rect">
            <a:avLst/>
          </a:prstGeom>
        </p:spPr>
      </p:pic>
      <p:cxnSp>
        <p:nvCxnSpPr>
          <p:cNvPr id="1512481013" name="Straight Connector 1512481012"/>
          <p:cNvCxnSpPr/>
          <p:nvPr/>
        </p:nvCxnSpPr>
        <p:spPr bwMode="auto">
          <a:xfrm flipV="1">
            <a:off x="1930837" y="3476994"/>
            <a:ext cx="5191124" cy="0"/>
          </a:xfrm>
          <a:prstGeom prst="line">
            <a:avLst/>
          </a:prstGeom>
          <a:ln w="38099" cap="flat" cmpd="sng" algn="ctr">
            <a:solidFill>
              <a:srgbClr val="92D050"/>
            </a:solidFill>
            <a:prstDash val="sysDash"/>
            <a:miter lim="800000"/>
          </a:ln>
        </p:spPr>
        <p:style>
          <a:lnRef idx="1">
            <a:schemeClr val="accent1">
              <a:shade val="50000"/>
            </a:schemeClr>
          </a:lnRef>
          <a:fillRef idx="0">
            <a:schemeClr val="accent1"/>
          </a:fillRef>
          <a:effectRef idx="0">
            <a:schemeClr val="accent1"/>
          </a:effectRef>
          <a:fontRef idx="minor">
            <a:schemeClr val="tx1"/>
          </a:fontRef>
        </p:style>
      </p:cxnSp>
      <p:sp>
        <p:nvSpPr>
          <p:cNvPr id="1468976261" name="Slide Number Placeholder 5"/>
          <p:cNvSpPr>
            <a:spLocks noGrp="1"/>
          </p:cNvSpPr>
          <p:nvPr>
            <p:ph type="sldNum" sz="quarter" idx="12"/>
          </p:nvPr>
        </p:nvSpPr>
        <p:spPr bwMode="auto"/>
        <p:txBody>
          <a:bodyPr/>
          <a:lstStyle/>
          <a:p>
            <a:pPr>
              <a:defRPr/>
            </a:pPr>
            <a:fld id="{3A914B6A-941A-887E-1707-3BE9DD168352}"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56590742" name="Title 1"/>
          <p:cNvSpPr>
            <a:spLocks noGrp="1"/>
          </p:cNvSpPr>
          <p:nvPr>
            <p:ph type="title"/>
          </p:nvPr>
        </p:nvSpPr>
        <p:spPr bwMode="auto"/>
        <p:txBody>
          <a:bodyPr/>
          <a:lstStyle/>
          <a:p>
            <a:pPr>
              <a:defRPr/>
            </a:pPr>
            <a:r>
              <a:rPr lang="en-US" sz="4400" b="0" i="0" u="none" strike="noStrike" cap="none" spc="0">
                <a:solidFill>
                  <a:srgbClr val="FF0000"/>
                </a:solidFill>
                <a:latin typeface="+mj-lt"/>
                <a:ea typeface="+mj-ea"/>
                <a:cs typeface="+mj-cs"/>
              </a:rPr>
              <a:t>Transformer Models</a:t>
            </a:r>
            <a:endParaRPr sz="4400">
              <a:solidFill>
                <a:srgbClr val="FF0000"/>
              </a:solidFill>
            </a:endParaRPr>
          </a:p>
        </p:txBody>
      </p:sp>
      <p:pic>
        <p:nvPicPr>
          <p:cNvPr id="1893079789" name="Picture 1893079788"/>
          <p:cNvPicPr>
            <a:picLocks noChangeAspect="1"/>
          </p:cNvPicPr>
          <p:nvPr/>
        </p:nvPicPr>
        <p:blipFill rotWithShape="1">
          <a:blip r:embed="rId3"/>
          <a:stretch/>
        </p:blipFill>
        <p:spPr bwMode="auto">
          <a:xfrm>
            <a:off x="838198" y="1981198"/>
            <a:ext cx="11283865" cy="4117275"/>
          </a:xfrm>
          <a:prstGeom prst="rect">
            <a:avLst/>
          </a:prstGeom>
        </p:spPr>
      </p:pic>
      <p:sp>
        <p:nvSpPr>
          <p:cNvPr id="1368317058" name="Rectangle 1368317057"/>
          <p:cNvSpPr/>
          <p:nvPr/>
        </p:nvSpPr>
        <p:spPr bwMode="auto">
          <a:xfrm>
            <a:off x="781405" y="2057398"/>
            <a:ext cx="11340659" cy="1418607"/>
          </a:xfrm>
          <a:prstGeom prst="rect">
            <a:avLst/>
          </a:prstGeom>
          <a:solidFill>
            <a:srgbClr val="FFFF00">
              <a:alpha val="15000"/>
            </a:srgbClr>
          </a:solidFill>
        </p:spPr>
        <p:style>
          <a:lnRef idx="2">
            <a:schemeClr val="accent1">
              <a:shade val="50000"/>
            </a:schemeClr>
          </a:lnRef>
          <a:fillRef idx="1">
            <a:schemeClr val="accent1"/>
          </a:fillRef>
          <a:effectRef idx="0">
            <a:schemeClr val="accent1"/>
          </a:effectRef>
          <a:fontRef idx="minor">
            <a:schemeClr val="lt1"/>
          </a:fontRef>
        </p:style>
      </p:sp>
      <p:sp>
        <p:nvSpPr>
          <p:cNvPr id="983059255" name="Slide Number Placeholder 5"/>
          <p:cNvSpPr>
            <a:spLocks noGrp="1"/>
          </p:cNvSpPr>
          <p:nvPr>
            <p:ph type="sldNum" sz="quarter" idx="12"/>
          </p:nvPr>
        </p:nvSpPr>
        <p:spPr bwMode="auto"/>
        <p:txBody>
          <a:bodyPr/>
          <a:lstStyle/>
          <a:p>
            <a:pPr>
              <a:defRPr/>
            </a:pPr>
            <a:fld id="{A9D3F891-862F-80FF-66DE-6591E7034553}"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06980556" name="Title 1"/>
          <p:cNvSpPr>
            <a:spLocks noGrp="1"/>
          </p:cNvSpPr>
          <p:nvPr>
            <p:ph type="title"/>
          </p:nvPr>
        </p:nvSpPr>
        <p:spPr bwMode="auto"/>
        <p:txBody>
          <a:bodyPr/>
          <a:lstStyle/>
          <a:p>
            <a:pPr>
              <a:defRPr/>
            </a:pPr>
            <a:r>
              <a:rPr lang="en-US" sz="4400" b="0" i="0" u="none" strike="noStrike" cap="none" spc="0">
                <a:solidFill>
                  <a:srgbClr val="FF0000"/>
                </a:solidFill>
                <a:latin typeface="Arial"/>
                <a:ea typeface="Arial"/>
                <a:cs typeface="Arial"/>
              </a:rPr>
              <a:t>Transformer Models</a:t>
            </a:r>
            <a:endParaRPr sz="4400">
              <a:solidFill>
                <a:srgbClr val="FF0000"/>
              </a:solidFill>
            </a:endParaRPr>
          </a:p>
        </p:txBody>
      </p:sp>
      <p:pic>
        <p:nvPicPr>
          <p:cNvPr id="968540713" name="Picture 968540712"/>
          <p:cNvPicPr>
            <a:picLocks noChangeAspect="1"/>
          </p:cNvPicPr>
          <p:nvPr/>
        </p:nvPicPr>
        <p:blipFill rotWithShape="1">
          <a:blip r:embed="rId3"/>
          <a:stretch/>
        </p:blipFill>
        <p:spPr bwMode="auto">
          <a:xfrm>
            <a:off x="758492" y="1743075"/>
            <a:ext cx="9150723" cy="2190626"/>
          </a:xfrm>
          <a:prstGeom prst="rect">
            <a:avLst/>
          </a:prstGeom>
        </p:spPr>
      </p:pic>
      <p:pic>
        <p:nvPicPr>
          <p:cNvPr id="321764700" name="Picture 321764699"/>
          <p:cNvPicPr>
            <a:picLocks noChangeAspect="1"/>
          </p:cNvPicPr>
          <p:nvPr/>
        </p:nvPicPr>
        <p:blipFill rotWithShape="1">
          <a:blip r:embed="rId4"/>
          <a:stretch/>
        </p:blipFill>
        <p:spPr bwMode="auto">
          <a:xfrm>
            <a:off x="975946" y="4453246"/>
            <a:ext cx="8466913" cy="1566303"/>
          </a:xfrm>
          <a:prstGeom prst="rect">
            <a:avLst/>
          </a:prstGeom>
        </p:spPr>
      </p:pic>
      <p:sp>
        <p:nvSpPr>
          <p:cNvPr id="908014633" name="Slide Number Placeholder 5"/>
          <p:cNvSpPr>
            <a:spLocks noGrp="1"/>
          </p:cNvSpPr>
          <p:nvPr>
            <p:ph type="sldNum" sz="quarter" idx="12"/>
          </p:nvPr>
        </p:nvSpPr>
        <p:spPr bwMode="auto"/>
        <p:txBody>
          <a:bodyPr/>
          <a:lstStyle/>
          <a:p>
            <a:pPr>
              <a:defRPr/>
            </a:pPr>
            <a:fld id="{D7BC9E79-D66D-6BFA-9CE0-198508849617}"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67502266" name="Title 1"/>
          <p:cNvSpPr>
            <a:spLocks noGrp="1"/>
          </p:cNvSpPr>
          <p:nvPr>
            <p:ph type="title"/>
          </p:nvPr>
        </p:nvSpPr>
        <p:spPr bwMode="auto"/>
        <p:txBody>
          <a:bodyPr/>
          <a:lstStyle/>
          <a:p>
            <a:pPr>
              <a:defRPr/>
            </a:pPr>
            <a:r>
              <a:t>What would be the flow ?</a:t>
            </a:r>
          </a:p>
        </p:txBody>
      </p:sp>
      <p:pic>
        <p:nvPicPr>
          <p:cNvPr id="1752905394" name="Picture 1752905393"/>
          <p:cNvPicPr>
            <a:picLocks noChangeAspect="1"/>
          </p:cNvPicPr>
          <p:nvPr/>
        </p:nvPicPr>
        <p:blipFill rotWithShape="1">
          <a:blip r:embed="rId3"/>
          <a:stretch/>
        </p:blipFill>
        <p:spPr bwMode="auto">
          <a:xfrm>
            <a:off x="644338" y="1886323"/>
            <a:ext cx="4352924" cy="1771650"/>
          </a:xfrm>
          <a:prstGeom prst="rect">
            <a:avLst/>
          </a:prstGeom>
        </p:spPr>
      </p:pic>
      <p:pic>
        <p:nvPicPr>
          <p:cNvPr id="714462685" name="Picture 714462684"/>
          <p:cNvPicPr>
            <a:picLocks noChangeAspect="1"/>
          </p:cNvPicPr>
          <p:nvPr/>
        </p:nvPicPr>
        <p:blipFill rotWithShape="1">
          <a:blip r:embed="rId4"/>
          <a:stretch/>
        </p:blipFill>
        <p:spPr bwMode="auto">
          <a:xfrm>
            <a:off x="5602941" y="4304926"/>
            <a:ext cx="6010274" cy="1276349"/>
          </a:xfrm>
          <a:prstGeom prst="rect">
            <a:avLst/>
          </a:prstGeom>
        </p:spPr>
      </p:pic>
      <p:cxnSp>
        <p:nvCxnSpPr>
          <p:cNvPr id="1150036069" name="Connector: Curved 1150036068"/>
          <p:cNvCxnSpPr/>
          <p:nvPr/>
        </p:nvCxnSpPr>
        <p:spPr bwMode="auto">
          <a:xfrm>
            <a:off x="3969705" y="3231029"/>
            <a:ext cx="2437279" cy="1092573"/>
          </a:xfrm>
          <a:prstGeom prst="curvedConnector3">
            <a:avLst>
              <a:gd name="adj1" fmla="val 50000"/>
            </a:avLst>
          </a:prstGeom>
          <a:ln w="28575" cap="flat" cmpd="sng" algn="ctr">
            <a:solidFill>
              <a:srgbClr val="FF0000"/>
            </a:solidFill>
            <a:prstDash val="solid"/>
            <a:miter lim="800000"/>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621772413" name="Slide Number Placeholder 5"/>
          <p:cNvSpPr>
            <a:spLocks noGrp="1"/>
          </p:cNvSpPr>
          <p:nvPr>
            <p:ph type="sldNum" sz="quarter" idx="12"/>
          </p:nvPr>
        </p:nvSpPr>
        <p:spPr bwMode="auto"/>
        <p:txBody>
          <a:bodyPr/>
          <a:lstStyle/>
          <a:p>
            <a:pPr>
              <a:defRPr/>
            </a:pPr>
            <a:fld id="{260C628C-A7C2-A3D7-EC9A-A2672ED6C2D6}"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66940122" name="Title 1"/>
          <p:cNvSpPr>
            <a:spLocks noGrp="1"/>
          </p:cNvSpPr>
          <p:nvPr>
            <p:ph type="title"/>
          </p:nvPr>
        </p:nvSpPr>
        <p:spPr bwMode="auto">
          <a:xfrm>
            <a:off x="3349336" y="278533"/>
            <a:ext cx="6152188" cy="871887"/>
          </a:xfrm>
        </p:spPr>
        <p:txBody>
          <a:bodyPr/>
          <a:lstStyle/>
          <a:p>
            <a:pPr>
              <a:defRPr/>
            </a:pPr>
            <a:r>
              <a:rPr lang="en-US" sz="4400" b="0" i="0" u="none" strike="noStrike" cap="none" spc="0">
                <a:solidFill>
                  <a:srgbClr val="FF0000"/>
                </a:solidFill>
                <a:latin typeface="Arial"/>
                <a:ea typeface="Arial"/>
                <a:cs typeface="Arial"/>
              </a:rPr>
              <a:t>Transformer Models</a:t>
            </a:r>
            <a:endParaRPr sz="4400">
              <a:solidFill>
                <a:srgbClr val="FF0000"/>
              </a:solidFill>
            </a:endParaRPr>
          </a:p>
        </p:txBody>
      </p:sp>
      <p:pic>
        <p:nvPicPr>
          <p:cNvPr id="632241057" name="Picture 632241056"/>
          <p:cNvPicPr>
            <a:picLocks noChangeAspect="1"/>
          </p:cNvPicPr>
          <p:nvPr/>
        </p:nvPicPr>
        <p:blipFill rotWithShape="1">
          <a:blip r:embed="rId3"/>
          <a:stretch/>
        </p:blipFill>
        <p:spPr bwMode="auto">
          <a:xfrm>
            <a:off x="208173" y="1150421"/>
            <a:ext cx="6282323" cy="3634968"/>
          </a:xfrm>
          <a:prstGeom prst="rect">
            <a:avLst/>
          </a:prstGeom>
        </p:spPr>
      </p:pic>
      <p:pic>
        <p:nvPicPr>
          <p:cNvPr id="898568575" name="Picture 898568574"/>
          <p:cNvPicPr>
            <a:picLocks noChangeAspect="1"/>
          </p:cNvPicPr>
          <p:nvPr/>
        </p:nvPicPr>
        <p:blipFill rotWithShape="1">
          <a:blip r:embed="rId4"/>
          <a:stretch/>
        </p:blipFill>
        <p:spPr bwMode="auto">
          <a:xfrm>
            <a:off x="4426897" y="4953027"/>
            <a:ext cx="7059907" cy="1584614"/>
          </a:xfrm>
          <a:prstGeom prst="rect">
            <a:avLst/>
          </a:prstGeom>
        </p:spPr>
      </p:pic>
      <p:sp>
        <p:nvSpPr>
          <p:cNvPr id="2041769845" name="Slide Number Placeholder 5"/>
          <p:cNvSpPr>
            <a:spLocks noGrp="1"/>
          </p:cNvSpPr>
          <p:nvPr>
            <p:ph type="sldNum" sz="quarter" idx="12"/>
          </p:nvPr>
        </p:nvSpPr>
        <p:spPr bwMode="auto"/>
        <p:txBody>
          <a:bodyPr/>
          <a:lstStyle/>
          <a:p>
            <a:pPr>
              <a:defRPr/>
            </a:pPr>
            <a:fld id="{EDA1A19C-236A-1E4B-4A28-43FB791282A1}" type="slidenum">
              <a:rPr lang="en-US"/>
              <a:t>150</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57470095" name="Title 1"/>
          <p:cNvSpPr>
            <a:spLocks noGrp="1"/>
          </p:cNvSpPr>
          <p:nvPr>
            <p:ph type="title"/>
          </p:nvPr>
        </p:nvSpPr>
        <p:spPr bwMode="auto">
          <a:xfrm>
            <a:off x="903567" y="113037"/>
            <a:ext cx="10515600" cy="1129414"/>
          </a:xfrm>
        </p:spPr>
        <p:txBody>
          <a:bodyPr/>
          <a:lstStyle/>
          <a:p>
            <a:pPr>
              <a:defRPr/>
            </a:pPr>
            <a:r>
              <a:rPr sz="2400" b="1" i="0" u="none">
                <a:solidFill>
                  <a:srgbClr val="000000"/>
                </a:solidFill>
                <a:latin typeface="Times New Roman"/>
                <a:ea typeface="Times New Roman"/>
                <a:cs typeface="Times New Roman"/>
              </a:rPr>
              <a:t>What are MAE and MSE?</a:t>
            </a:r>
            <a:endParaRPr/>
          </a:p>
        </p:txBody>
      </p:sp>
      <p:pic>
        <p:nvPicPr>
          <p:cNvPr id="2069269086" name="Picture 2069269085"/>
          <p:cNvPicPr>
            <a:picLocks noChangeAspect="1"/>
          </p:cNvPicPr>
          <p:nvPr/>
        </p:nvPicPr>
        <p:blipFill rotWithShape="1">
          <a:blip r:embed="rId3"/>
          <a:stretch/>
        </p:blipFill>
        <p:spPr bwMode="auto">
          <a:xfrm>
            <a:off x="256988" y="1139264"/>
            <a:ext cx="7772400" cy="2638424"/>
          </a:xfrm>
          <a:prstGeom prst="rect">
            <a:avLst/>
          </a:prstGeom>
        </p:spPr>
      </p:pic>
      <p:pic>
        <p:nvPicPr>
          <p:cNvPr id="1347637215" name="Picture 1347637214"/>
          <p:cNvPicPr>
            <a:picLocks noChangeAspect="1"/>
          </p:cNvPicPr>
          <p:nvPr/>
        </p:nvPicPr>
        <p:blipFill rotWithShape="1">
          <a:blip r:embed="rId4"/>
          <a:stretch/>
        </p:blipFill>
        <p:spPr bwMode="auto">
          <a:xfrm>
            <a:off x="4659779" y="3940734"/>
            <a:ext cx="7467599" cy="2247899"/>
          </a:xfrm>
          <a:prstGeom prst="rect">
            <a:avLst/>
          </a:prstGeom>
        </p:spPr>
      </p:pic>
      <p:sp>
        <p:nvSpPr>
          <p:cNvPr id="591417111" name="Slide Number Placeholder 5"/>
          <p:cNvSpPr>
            <a:spLocks noGrp="1"/>
          </p:cNvSpPr>
          <p:nvPr>
            <p:ph type="sldNum" sz="quarter" idx="12"/>
          </p:nvPr>
        </p:nvSpPr>
        <p:spPr bwMode="auto"/>
        <p:txBody>
          <a:bodyPr/>
          <a:lstStyle/>
          <a:p>
            <a:pPr>
              <a:defRPr/>
            </a:pPr>
            <a:fld id="{A798249D-0346-C202-1667-28FD89A7BCD3}"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12037094" name="Title 1"/>
          <p:cNvSpPr>
            <a:spLocks noGrp="1"/>
          </p:cNvSpPr>
          <p:nvPr>
            <p:ph type="title"/>
          </p:nvPr>
        </p:nvSpPr>
        <p:spPr bwMode="auto"/>
        <p:txBody>
          <a:bodyPr/>
          <a:lstStyle/>
          <a:p>
            <a:pPr>
              <a:defRPr/>
            </a:pPr>
            <a:r>
              <a:rPr sz="2600"/>
              <a:t>Mean Absolute Error</a:t>
            </a:r>
          </a:p>
        </p:txBody>
      </p:sp>
      <p:sp>
        <p:nvSpPr>
          <p:cNvPr id="692497734" name="Content Placeholder 2"/>
          <p:cNvSpPr>
            <a:spLocks noGrp="1"/>
          </p:cNvSpPr>
          <p:nvPr>
            <p:ph idx="1"/>
          </p:nvPr>
        </p:nvSpPr>
        <p:spPr bwMode="auto"/>
        <p:txBody>
          <a:bodyPr/>
          <a:lstStyle/>
          <a:p>
            <a:pPr>
              <a:defRPr/>
            </a:pPr>
            <a:r>
              <a:rPr sz="1400" b="1" i="0" u="none">
                <a:solidFill>
                  <a:srgbClr val="000000"/>
                </a:solidFill>
                <a:latin typeface="SF Pro Text"/>
                <a:ea typeface="SF Pro Text"/>
                <a:cs typeface="SF Pro Text"/>
              </a:rPr>
              <a:t>Mean Absolute Error (MAE)</a:t>
            </a:r>
            <a:r>
              <a:rPr sz="1400" b="0" i="0" u="none">
                <a:solidFill>
                  <a:srgbClr val="000000"/>
                </a:solidFill>
                <a:latin typeface="SF Pro Text"/>
                <a:ea typeface="SF Pro Text"/>
                <a:cs typeface="SF Pro Text"/>
              </a:rPr>
              <a:t> is a simple metric used to measure the average size of errors in a set of predictions, without caring about their direction (whether they were too high or too low).</a:t>
            </a:r>
            <a:endParaRPr sz="1400">
              <a:latin typeface="SF Pro Text"/>
              <a:cs typeface="SF Pro Text"/>
            </a:endParaRPr>
          </a:p>
          <a:p>
            <a:pPr>
              <a:defRPr/>
            </a:pPr>
            <a:r>
              <a:rPr sz="1400" b="0" i="0" u="none">
                <a:solidFill>
                  <a:srgbClr val="000000"/>
                </a:solidFill>
                <a:latin typeface="SF Pro Text"/>
                <a:ea typeface="SF Pro Text"/>
                <a:cs typeface="SF Pro Text"/>
              </a:rPr>
              <a:t>It answers the question: </a:t>
            </a:r>
            <a:r>
              <a:rPr sz="1400" b="1" i="0" u="none">
                <a:solidFill>
                  <a:srgbClr val="000000"/>
                </a:solidFill>
                <a:latin typeface="SF Pro Text"/>
                <a:ea typeface="SF Pro Text"/>
                <a:cs typeface="SF Pro Text"/>
              </a:rPr>
              <a:t>"On average, how far off was our prediction from the actual value?"</a:t>
            </a:r>
            <a:endParaRPr sz="1400">
              <a:latin typeface="SF Pro Text"/>
              <a:cs typeface="SF Pro Text"/>
            </a:endParaRPr>
          </a:p>
          <a:p>
            <a:pPr>
              <a:defRPr/>
            </a:pPr>
            <a:r>
              <a:rPr sz="1400" b="0" i="0" u="sng">
                <a:solidFill>
                  <a:srgbClr val="000000"/>
                </a:solidFill>
                <a:highlight>
                  <a:srgbClr val="FFFF00"/>
                </a:highlight>
                <a:latin typeface="SF Pro Text"/>
                <a:ea typeface="SF Pro Text"/>
                <a:cs typeface="SF Pro Text"/>
              </a:rPr>
              <a:t>A lower MAE is better, with an MAE of 0 meaning the predictions are perfect.</a:t>
            </a:r>
            <a:endParaRPr sz="1400" i="0" u="sng">
              <a:highlight>
                <a:srgbClr val="FFFF00"/>
              </a:highlight>
              <a:latin typeface="SF Pro Text"/>
              <a:cs typeface="SF Pro Text"/>
            </a:endParaRPr>
          </a:p>
        </p:txBody>
      </p:sp>
      <p:sp>
        <p:nvSpPr>
          <p:cNvPr id="1473972706" name=" 1473972705"/>
          <p:cNvSpPr/>
          <p:nvPr/>
        </p:nvSpPr>
        <p:spPr bwMode="auto">
          <a:xfrm>
            <a:off x="3947719" y="7380149"/>
            <a:ext cx="6849620" cy="48803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400" b="1" i="0" u="none">
                <a:solidFill>
                  <a:srgbClr val="000000"/>
                </a:solidFill>
                <a:latin typeface="Liberation Sans"/>
                <a:ea typeface="Liberation Sans"/>
                <a:cs typeface="Liberation Sans"/>
              </a:rPr>
              <a:t>Simple Use Case: Predicting House Prices</a:t>
            </a:r>
            <a:endParaRPr/>
          </a:p>
          <a:p>
            <a:pPr>
              <a:defRPr/>
            </a:pPr>
            <a:r>
              <a:rPr sz="1200" b="0" i="0" u="none">
                <a:solidFill>
                  <a:srgbClr val="000000"/>
                </a:solidFill>
                <a:latin typeface="Liberation Sans"/>
                <a:ea typeface="Liberation Sans"/>
                <a:cs typeface="Liberation Sans"/>
              </a:rPr>
              <a:t>Imagine you're a real estate agent trying to predict house sale prices. You make three predictions:</a:t>
            </a:r>
            <a:endParaRPr/>
          </a:p>
        </p:txBody>
      </p:sp>
      <p:sp>
        <p:nvSpPr>
          <p:cNvPr id="1038522766" name="Slide Number Placeholder 5"/>
          <p:cNvSpPr>
            <a:spLocks noGrp="1"/>
          </p:cNvSpPr>
          <p:nvPr>
            <p:ph type="sldNum" sz="quarter" idx="12"/>
          </p:nvPr>
        </p:nvSpPr>
        <p:spPr bwMode="auto"/>
        <p:txBody>
          <a:bodyPr/>
          <a:lstStyle/>
          <a:p>
            <a:pPr>
              <a:defRPr/>
            </a:pPr>
            <a:fld id="{2AEB7DC6-060F-AE32-11A9-3D810676836E}"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85340826" name="Title 1"/>
          <p:cNvSpPr>
            <a:spLocks noGrp="1"/>
          </p:cNvSpPr>
          <p:nvPr>
            <p:ph type="title"/>
          </p:nvPr>
        </p:nvSpPr>
        <p:spPr bwMode="auto"/>
        <p:txBody>
          <a:bodyPr/>
          <a:lstStyle/>
          <a:p>
            <a:pPr>
              <a:defRPr/>
            </a:pPr>
            <a:r>
              <a:rPr sz="2800"/>
              <a:t>Eg</a:t>
            </a:r>
          </a:p>
        </p:txBody>
      </p:sp>
      <p:pic>
        <p:nvPicPr>
          <p:cNvPr id="642804543" name="Picture 642804542"/>
          <p:cNvPicPr>
            <a:picLocks noChangeAspect="1"/>
          </p:cNvPicPr>
          <p:nvPr/>
        </p:nvPicPr>
        <p:blipFill rotWithShape="1">
          <a:blip r:embed="rId3"/>
          <a:stretch/>
        </p:blipFill>
        <p:spPr bwMode="auto">
          <a:xfrm>
            <a:off x="581353" y="1581149"/>
            <a:ext cx="8169740" cy="2571750"/>
          </a:xfrm>
          <a:prstGeom prst="rect">
            <a:avLst/>
          </a:prstGeom>
        </p:spPr>
      </p:pic>
      <p:sp>
        <p:nvSpPr>
          <p:cNvPr id="1666866403" name="Slide Number Placeholder 5"/>
          <p:cNvSpPr>
            <a:spLocks noGrp="1"/>
          </p:cNvSpPr>
          <p:nvPr>
            <p:ph type="sldNum" sz="quarter" idx="12"/>
          </p:nvPr>
        </p:nvSpPr>
        <p:spPr bwMode="auto"/>
        <p:txBody>
          <a:bodyPr/>
          <a:lstStyle/>
          <a:p>
            <a:pPr>
              <a:defRPr/>
            </a:pPr>
            <a:fld id="{D512ECE7-B5D5-A1C9-624F-58ADE65744BC}"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06899426" name="Title 1"/>
          <p:cNvSpPr>
            <a:spLocks noGrp="1"/>
          </p:cNvSpPr>
          <p:nvPr>
            <p:ph type="title"/>
          </p:nvPr>
        </p:nvSpPr>
        <p:spPr bwMode="auto"/>
        <p:txBody>
          <a:bodyPr/>
          <a:lstStyle/>
          <a:p>
            <a:pPr>
              <a:defRPr/>
            </a:pPr>
            <a:r>
              <a:rPr sz="2600"/>
              <a:t>Calculation MAE</a:t>
            </a:r>
          </a:p>
        </p:txBody>
      </p:sp>
      <p:pic>
        <p:nvPicPr>
          <p:cNvPr id="1843006803" name="Picture 1843006802"/>
          <p:cNvPicPr>
            <a:picLocks noChangeAspect="1"/>
          </p:cNvPicPr>
          <p:nvPr/>
        </p:nvPicPr>
        <p:blipFill rotWithShape="1">
          <a:blip r:embed="rId3"/>
          <a:stretch/>
        </p:blipFill>
        <p:spPr bwMode="auto">
          <a:xfrm>
            <a:off x="4277700" y="662797"/>
            <a:ext cx="7018949" cy="5532403"/>
          </a:xfrm>
          <a:prstGeom prst="rect">
            <a:avLst/>
          </a:prstGeom>
        </p:spPr>
      </p:pic>
      <p:sp>
        <p:nvSpPr>
          <p:cNvPr id="1917223709" name="Slide Number Placeholder 5"/>
          <p:cNvSpPr>
            <a:spLocks noGrp="1"/>
          </p:cNvSpPr>
          <p:nvPr>
            <p:ph type="sldNum" sz="quarter" idx="12"/>
          </p:nvPr>
        </p:nvSpPr>
        <p:spPr bwMode="auto"/>
        <p:txBody>
          <a:bodyPr/>
          <a:lstStyle/>
          <a:p>
            <a:pPr>
              <a:defRPr/>
            </a:pPr>
            <a:fld id="{916E6375-DB75-A404-928D-8E5385DC772C}"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69550184" name="Title 1"/>
          <p:cNvSpPr>
            <a:spLocks noGrp="1"/>
          </p:cNvSpPr>
          <p:nvPr>
            <p:ph type="title"/>
          </p:nvPr>
        </p:nvSpPr>
        <p:spPr bwMode="auto"/>
        <p:txBody>
          <a:bodyPr/>
          <a:lstStyle/>
          <a:p>
            <a:pPr>
              <a:defRPr/>
            </a:pPr>
            <a:r>
              <a:rPr sz="2800"/>
              <a:t>References</a:t>
            </a:r>
          </a:p>
        </p:txBody>
      </p:sp>
      <p:sp>
        <p:nvSpPr>
          <p:cNvPr id="321907260" name="Content Placeholder 2"/>
          <p:cNvSpPr>
            <a:spLocks noGrp="1"/>
          </p:cNvSpPr>
          <p:nvPr>
            <p:ph idx="1"/>
          </p:nvPr>
        </p:nvSpPr>
        <p:spPr bwMode="auto"/>
        <p:txBody>
          <a:bodyPr/>
          <a:lstStyle/>
          <a:p>
            <a:pPr marL="0" indent="0">
              <a:buFont typeface="Arial"/>
              <a:buNone/>
              <a:defRPr/>
            </a:pPr>
            <a:endParaRPr sz="1400"/>
          </a:p>
          <a:p>
            <a:pPr marL="0" indent="0">
              <a:buFont typeface="Arial"/>
              <a:buNone/>
              <a:defRPr/>
            </a:pPr>
            <a:r>
              <a:rPr sz="1400" u="sng">
                <a:solidFill>
                  <a:schemeClr val="hlink"/>
                </a:solidFill>
                <a:hlinkClick r:id="rId3" tooltip="https://github.com/IBM/ibmdotcom-tutorials/tree/main/docs/tutorials/projects"/>
              </a:rPr>
              <a:t>https://github.com/IBM/ibmdotcom-tutorials/tree/main/docs/tutorials/projects</a:t>
            </a:r>
            <a:r>
              <a:rPr sz="1400"/>
              <a:t>  ( IBM Code eg )</a:t>
            </a:r>
          </a:p>
          <a:p>
            <a:pPr marL="0" indent="0">
              <a:buFont typeface="Arial"/>
              <a:buNone/>
              <a:defRPr/>
            </a:pPr>
            <a:r>
              <a:rPr sz="1400" u="sng">
                <a:solidFill>
                  <a:schemeClr val="hlink"/>
                </a:solidFill>
                <a:hlinkClick r:id="rId4" tooltip="https://docs.unsloth.ai/get-started/fine-tuning-llms-guide"/>
              </a:rPr>
              <a:t>https://docs.unsloth.ai/get-started/fine-tuning-llms-guide</a:t>
            </a:r>
            <a:r>
              <a:rPr sz="1400"/>
              <a:t> ( Unsloth for model fine tuning 0</a:t>
            </a:r>
          </a:p>
          <a:p>
            <a:pPr marL="0" indent="0">
              <a:buFont typeface="Arial"/>
              <a:buNone/>
              <a:defRPr/>
            </a:pPr>
            <a:r>
              <a:rPr sz="1400" u="sng">
                <a:solidFill>
                  <a:schemeClr val="hlink"/>
                </a:solidFill>
                <a:hlinkClick r:id="rId5" tooltip="https://codelabs.developers.google.com/codelabs/currency-agent#0"/>
              </a:rPr>
              <a:t>https://codelabs.developers.google.com/codelabs/currency-agent#0</a:t>
            </a:r>
            <a:r>
              <a:rPr sz="1400"/>
              <a:t> ( Currency converter A2A,MCP )</a:t>
            </a:r>
          </a:p>
          <a:p>
            <a:pPr marL="0" indent="0">
              <a:buFont typeface="Arial"/>
              <a:buNone/>
              <a:defRPr/>
            </a:pPr>
            <a:r>
              <a:rPr sz="1400" u="sng">
                <a:solidFill>
                  <a:schemeClr val="hlink"/>
                </a:solidFill>
                <a:hlinkClick r:id="rId6" tooltip="https://a2a-protocol.org/latest/"/>
              </a:rPr>
              <a:t>https://a2a-protocol.org/latest/</a:t>
            </a:r>
            <a:r>
              <a:rPr sz="1400" u="sng">
                <a:solidFill>
                  <a:schemeClr val="hlink"/>
                </a:solidFill>
                <a:hlinkClick r:id="rId7" tooltip="https://github.com/jagjitphull/telecom_ai.git"/>
              </a:rPr>
              <a:t>https://github.com/jagjitphull/telecom_ai.git</a:t>
            </a:r>
            <a:r>
              <a:rPr sz="1400"/>
              <a:t>. ( Code eg, telecom use cases. )</a:t>
            </a:r>
          </a:p>
          <a:p>
            <a:pPr marL="0" indent="0">
              <a:buFont typeface="Arial"/>
              <a:buNone/>
              <a:defRPr/>
            </a:pPr>
            <a:r>
              <a:rPr lang="en-US" sz="1400" b="0" i="0" u="sng" strike="noStrike" cap="none" spc="0">
                <a:solidFill>
                  <a:schemeClr val="tx1"/>
                </a:solidFill>
                <a:latin typeface="Arial"/>
                <a:ea typeface="Arial"/>
                <a:cs typeface="Arial"/>
                <a:hlinkClick r:id="rId8"/>
              </a:rPr>
              <a:t>https://www.ibm.com/think/topics/generative-ai#257779831</a:t>
            </a:r>
            <a:r>
              <a:rPr sz="1400"/>
              <a:t>    ( Gen Ai )</a:t>
            </a:r>
          </a:p>
          <a:p>
            <a:pPr marL="0" indent="0">
              <a:buFont typeface="Arial"/>
              <a:buNone/>
              <a:defRPr/>
            </a:pPr>
            <a:r>
              <a:rPr lang="en-US" sz="1400" b="0" i="0" u="sng" strike="noStrike" cap="none" spc="0">
                <a:solidFill>
                  <a:schemeClr val="tx1"/>
                </a:solidFill>
                <a:latin typeface="Arial"/>
                <a:ea typeface="Arial"/>
                <a:cs typeface="Arial"/>
                <a:hlinkClick r:id="rId9"/>
              </a:rPr>
              <a:t>https://github.com/jagjitphull/AgentSpace.git</a:t>
            </a:r>
            <a:r>
              <a:rPr sz="1400"/>
              <a:t> ( A2A MCP Slides repo with eg use cases )</a:t>
            </a:r>
          </a:p>
        </p:txBody>
      </p:sp>
      <p:sp>
        <p:nvSpPr>
          <p:cNvPr id="374397286" name="Slide Number Placeholder 5"/>
          <p:cNvSpPr>
            <a:spLocks noGrp="1"/>
          </p:cNvSpPr>
          <p:nvPr>
            <p:ph type="sldNum" sz="quarter" idx="12"/>
          </p:nvPr>
        </p:nvSpPr>
        <p:spPr bwMode="auto"/>
        <p:txBody>
          <a:bodyPr/>
          <a:lstStyle/>
          <a:p>
            <a:pPr>
              <a:defRPr/>
            </a:pPr>
            <a:fld id="{F5693954-29E7-EBFD-EC6E-32442E8B3297}" type="slidenum">
              <a:rPr lang="en-US"/>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30249757" name="Title 1"/>
          <p:cNvSpPr>
            <a:spLocks noGrp="1"/>
          </p:cNvSpPr>
          <p:nvPr>
            <p:ph type="title"/>
          </p:nvPr>
        </p:nvSpPr>
        <p:spPr bwMode="auto"/>
        <p:txBody>
          <a:bodyPr/>
          <a:lstStyle/>
          <a:p>
            <a:pPr>
              <a:defRPr/>
            </a:pPr>
            <a:r>
              <a:rPr sz="2800"/>
              <a:t>Mean Squared Error</a:t>
            </a:r>
          </a:p>
        </p:txBody>
      </p:sp>
      <p:sp>
        <p:nvSpPr>
          <p:cNvPr id="522002087" name="Content Placeholder 2"/>
          <p:cNvSpPr>
            <a:spLocks noGrp="1"/>
          </p:cNvSpPr>
          <p:nvPr>
            <p:ph idx="1"/>
          </p:nvPr>
        </p:nvSpPr>
        <p:spPr bwMode="auto"/>
        <p:txBody>
          <a:bodyPr/>
          <a:lstStyle/>
          <a:p>
            <a:pPr>
              <a:defRPr/>
            </a:pPr>
            <a:r>
              <a:rPr sz="1400" b="1" i="0" u="none">
                <a:solidFill>
                  <a:srgbClr val="000000"/>
                </a:solidFill>
                <a:latin typeface="SF Pro Text"/>
                <a:ea typeface="SF Pro Text"/>
                <a:cs typeface="SF Pro Text"/>
              </a:rPr>
              <a:t>Mean Squared Error (MSE)</a:t>
            </a:r>
            <a:r>
              <a:rPr sz="1400" b="0" i="0" u="none">
                <a:solidFill>
                  <a:srgbClr val="000000"/>
                </a:solidFill>
                <a:latin typeface="SF Pro Text"/>
                <a:ea typeface="SF Pro Text"/>
                <a:cs typeface="SF Pro Text"/>
              </a:rPr>
              <a:t> is a metric that measures the average </a:t>
            </a:r>
            <a:r>
              <a:rPr sz="1400" b="0" i="1" u="none">
                <a:solidFill>
                  <a:srgbClr val="000000"/>
                </a:solidFill>
                <a:latin typeface="SF Pro Text"/>
                <a:ea typeface="SF Pro Text"/>
                <a:cs typeface="SF Pro Text"/>
              </a:rPr>
              <a:t>squared</a:t>
            </a:r>
            <a:r>
              <a:rPr sz="1400" b="0" i="0" u="none">
                <a:solidFill>
                  <a:srgbClr val="000000"/>
                </a:solidFill>
                <a:latin typeface="SF Pro Text"/>
                <a:ea typeface="SF Pro Text"/>
                <a:cs typeface="SF Pro Text"/>
              </a:rPr>
              <a:t> difference between predicted and actual values.</a:t>
            </a:r>
            <a:endParaRPr sz="1400">
              <a:latin typeface="SF Pro Text"/>
              <a:cs typeface="SF Pro Text"/>
            </a:endParaRPr>
          </a:p>
          <a:p>
            <a:pPr>
              <a:defRPr/>
            </a:pPr>
            <a:r>
              <a:rPr sz="1400" b="0" i="0" u="none">
                <a:solidFill>
                  <a:srgbClr val="000000"/>
                </a:solidFill>
                <a:latin typeface="SF Pro Text"/>
                <a:ea typeface="SF Pro Text"/>
                <a:cs typeface="SF Pro Text"/>
              </a:rPr>
              <a:t>It answers the question: </a:t>
            </a:r>
            <a:r>
              <a:rPr sz="1400" b="1" i="0" u="none">
                <a:solidFill>
                  <a:srgbClr val="000000"/>
                </a:solidFill>
                <a:latin typeface="SF Pro Text"/>
                <a:ea typeface="SF Pro Text"/>
                <a:cs typeface="SF Pro Text"/>
              </a:rPr>
              <a:t>"How close is our model's fit to the actual data?"</a:t>
            </a:r>
            <a:endParaRPr sz="1400">
              <a:latin typeface="SF Pro Text"/>
              <a:cs typeface="SF Pro Text"/>
            </a:endParaRPr>
          </a:p>
          <a:p>
            <a:pPr>
              <a:defRPr/>
            </a:pPr>
            <a:r>
              <a:rPr sz="1400" b="0" i="0" u="none">
                <a:solidFill>
                  <a:srgbClr val="000000"/>
                </a:solidFill>
                <a:latin typeface="SF Pro Text"/>
                <a:ea typeface="SF Pro Text"/>
                <a:cs typeface="SF Pro Text"/>
              </a:rPr>
              <a:t>The key difference from Mean Absolute Error (MAE) is that </a:t>
            </a:r>
            <a:r>
              <a:rPr sz="1400" b="1" i="0" u="none">
                <a:solidFill>
                  <a:srgbClr val="000000"/>
                </a:solidFill>
                <a:latin typeface="SF Pro Text"/>
                <a:ea typeface="SF Pro Text"/>
                <a:cs typeface="SF Pro Text"/>
              </a:rPr>
              <a:t>MSE punishes large errors much more severely</a:t>
            </a:r>
            <a:r>
              <a:rPr sz="1400" b="0" i="0" u="none">
                <a:solidFill>
                  <a:srgbClr val="000000"/>
                </a:solidFill>
                <a:latin typeface="SF Pro Text"/>
                <a:ea typeface="SF Pro Text"/>
                <a:cs typeface="SF Pro Text"/>
              </a:rPr>
              <a:t> because it squares the error. A lower MSE is better.</a:t>
            </a:r>
            <a:endParaRPr sz="1400">
              <a:latin typeface="SF Pro Text"/>
              <a:cs typeface="SF Pro Text"/>
            </a:endParaRPr>
          </a:p>
        </p:txBody>
      </p:sp>
      <p:sp>
        <p:nvSpPr>
          <p:cNvPr id="140283318" name="Slide Number Placeholder 5"/>
          <p:cNvSpPr>
            <a:spLocks noGrp="1"/>
          </p:cNvSpPr>
          <p:nvPr>
            <p:ph type="sldNum" sz="quarter" idx="12"/>
          </p:nvPr>
        </p:nvSpPr>
        <p:spPr bwMode="auto"/>
        <p:txBody>
          <a:bodyPr/>
          <a:lstStyle/>
          <a:p>
            <a:pPr>
              <a:defRPr/>
            </a:pPr>
            <a:fld id="{99C20981-AAB5-4180-8A46-40D2AA359BD3}"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85148138" name="Title 1"/>
          <p:cNvSpPr>
            <a:spLocks noGrp="1"/>
          </p:cNvSpPr>
          <p:nvPr>
            <p:ph type="title"/>
          </p:nvPr>
        </p:nvSpPr>
        <p:spPr bwMode="auto"/>
        <p:txBody>
          <a:bodyPr/>
          <a:lstStyle/>
          <a:p>
            <a:pPr>
              <a:defRPr/>
            </a:pPr>
            <a:r>
              <a:t>Eg</a:t>
            </a:r>
          </a:p>
        </p:txBody>
      </p:sp>
      <p:pic>
        <p:nvPicPr>
          <p:cNvPr id="716175318" name="Picture 716175317"/>
          <p:cNvPicPr>
            <a:picLocks noChangeAspect="1"/>
          </p:cNvPicPr>
          <p:nvPr/>
        </p:nvPicPr>
        <p:blipFill rotWithShape="1">
          <a:blip r:embed="rId3"/>
          <a:stretch/>
        </p:blipFill>
        <p:spPr bwMode="auto">
          <a:xfrm>
            <a:off x="895349" y="1633537"/>
            <a:ext cx="3894384" cy="2681286"/>
          </a:xfrm>
          <a:prstGeom prst="rect">
            <a:avLst/>
          </a:prstGeom>
        </p:spPr>
      </p:pic>
      <p:sp>
        <p:nvSpPr>
          <p:cNvPr id="1130594908" name="Slide Number Placeholder 5"/>
          <p:cNvSpPr>
            <a:spLocks noGrp="1"/>
          </p:cNvSpPr>
          <p:nvPr>
            <p:ph type="sldNum" sz="quarter" idx="12"/>
          </p:nvPr>
        </p:nvSpPr>
        <p:spPr bwMode="auto"/>
        <p:txBody>
          <a:bodyPr/>
          <a:lstStyle/>
          <a:p>
            <a:pPr>
              <a:defRPr/>
            </a:pPr>
            <a:fld id="{A2BD35E3-2C45-CB83-B8DA-07BA2D1B7B31}"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33207332" name="Title 1"/>
          <p:cNvSpPr>
            <a:spLocks noGrp="1"/>
          </p:cNvSpPr>
          <p:nvPr>
            <p:ph type="title"/>
          </p:nvPr>
        </p:nvSpPr>
        <p:spPr bwMode="auto"/>
        <p:txBody>
          <a:bodyPr/>
          <a:lstStyle/>
          <a:p>
            <a:pPr>
              <a:defRPr/>
            </a:pPr>
            <a:r>
              <a:rPr sz="2800"/>
              <a:t>Calculating MSE</a:t>
            </a:r>
          </a:p>
        </p:txBody>
      </p:sp>
      <p:pic>
        <p:nvPicPr>
          <p:cNvPr id="273399838" name="Picture 273399837"/>
          <p:cNvPicPr>
            <a:picLocks noChangeAspect="1"/>
          </p:cNvPicPr>
          <p:nvPr/>
        </p:nvPicPr>
        <p:blipFill rotWithShape="1">
          <a:blip r:embed="rId3"/>
          <a:stretch/>
        </p:blipFill>
        <p:spPr bwMode="auto">
          <a:xfrm>
            <a:off x="4353899" y="485774"/>
            <a:ext cx="7535952" cy="6041260"/>
          </a:xfrm>
          <a:prstGeom prst="rect">
            <a:avLst/>
          </a:prstGeom>
        </p:spPr>
      </p:pic>
      <p:sp>
        <p:nvSpPr>
          <p:cNvPr id="1193904138" name="Slide Number Placeholder 5"/>
          <p:cNvSpPr>
            <a:spLocks noGrp="1"/>
          </p:cNvSpPr>
          <p:nvPr>
            <p:ph type="sldNum" sz="quarter" idx="12"/>
          </p:nvPr>
        </p:nvSpPr>
        <p:spPr bwMode="auto"/>
        <p:txBody>
          <a:bodyPr/>
          <a:lstStyle/>
          <a:p>
            <a:pPr>
              <a:defRPr/>
            </a:pPr>
            <a:fld id="{19358546-5FA4-4C47-C823-B9BCF456CCD2}"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968324643" name="Picture 1968324642"/>
          <p:cNvPicPr>
            <a:picLocks noChangeAspect="1"/>
          </p:cNvPicPr>
          <p:nvPr/>
        </p:nvPicPr>
        <p:blipFill rotWithShape="1">
          <a:blip r:embed="rId3"/>
          <a:stretch/>
        </p:blipFill>
        <p:spPr bwMode="auto">
          <a:xfrm>
            <a:off x="2885514" y="2129117"/>
            <a:ext cx="4867274" cy="1600200"/>
          </a:xfrm>
          <a:prstGeom prst="rect">
            <a:avLst/>
          </a:prstGeom>
        </p:spPr>
      </p:pic>
      <p:sp>
        <p:nvSpPr>
          <p:cNvPr id="317418620" name="Slide Number Placeholder 5"/>
          <p:cNvSpPr>
            <a:spLocks noGrp="1"/>
          </p:cNvSpPr>
          <p:nvPr>
            <p:ph type="sldNum" sz="quarter" idx="12"/>
          </p:nvPr>
        </p:nvSpPr>
        <p:spPr bwMode="auto"/>
        <p:txBody>
          <a:bodyPr/>
          <a:lstStyle/>
          <a:p>
            <a:pPr>
              <a:defRPr/>
            </a:pPr>
            <a:fld id="{3B70E528-CD44-5C2F-7DF3-7B85E0FA49CA}"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20696366" name=" 2020696365"/>
          <p:cNvSpPr/>
          <p:nvPr/>
        </p:nvSpPr>
        <p:spPr bwMode="auto">
          <a:xfrm>
            <a:off x="649672" y="816609"/>
            <a:ext cx="3815712" cy="137196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400" b="1" i="0" u="none">
                <a:solidFill>
                  <a:srgbClr val="000000"/>
                </a:solidFill>
                <a:latin typeface="SF Pro Text"/>
                <a:ea typeface="SF Pro Text"/>
                <a:cs typeface="SF Pro Text"/>
              </a:rPr>
              <a:t>Loss curves</a:t>
            </a:r>
            <a:r>
              <a:rPr sz="1400" b="0" i="0" u="none">
                <a:solidFill>
                  <a:srgbClr val="000000"/>
                </a:solidFill>
                <a:latin typeface="SF Pro Text"/>
                <a:ea typeface="SF Pro Text"/>
                <a:cs typeface="SF Pro Text"/>
              </a:rPr>
              <a:t>: shows how each loss grows with error</a:t>
            </a:r>
            <a:br>
              <a:rPr sz="1400" b="0" i="0" u="none">
                <a:solidFill>
                  <a:srgbClr val="000000"/>
                </a:solidFill>
                <a:latin typeface="SF Pro Text"/>
                <a:ea typeface="SF Pro Text"/>
                <a:cs typeface="SF Pro Text"/>
              </a:rPr>
            </a:br>
            <a:endParaRPr sz="1400">
              <a:latin typeface="SF Pro Text"/>
              <a:cs typeface="SF Pro Text"/>
            </a:endParaRPr>
          </a:p>
          <a:p>
            <a:pPr>
              <a:defRPr/>
            </a:pPr>
            <a:r>
              <a:rPr sz="1400" b="0" i="0" u="none">
                <a:solidFill>
                  <a:srgbClr val="000000"/>
                </a:solidFill>
                <a:latin typeface="SF Pro Text"/>
                <a:ea typeface="SF Pro Text"/>
                <a:cs typeface="SF Pro Text"/>
              </a:rPr>
              <a:t>MAE: a </a:t>
            </a:r>
            <a:r>
              <a:rPr sz="1400" b="1" i="0" u="none">
                <a:solidFill>
                  <a:srgbClr val="000000"/>
                </a:solidFill>
                <a:latin typeface="SF Pro Text"/>
                <a:ea typeface="SF Pro Text"/>
                <a:cs typeface="SF Pro Text"/>
              </a:rPr>
              <a:t>V-shape</a:t>
            </a:r>
            <a:r>
              <a:rPr sz="1400" b="0" i="0" u="none">
                <a:solidFill>
                  <a:srgbClr val="000000"/>
                </a:solidFill>
                <a:latin typeface="SF Pro Text"/>
                <a:ea typeface="SF Pro Text"/>
                <a:cs typeface="SF Pro Text"/>
              </a:rPr>
              <a:t> (linear growth).</a:t>
            </a:r>
            <a:endParaRPr sz="1400">
              <a:latin typeface="SF Pro Text"/>
              <a:cs typeface="SF Pro Text"/>
            </a:endParaRPr>
          </a:p>
          <a:p>
            <a:pPr>
              <a:defRPr/>
            </a:pPr>
            <a:r>
              <a:rPr sz="1400" b="0" i="0" u="none">
                <a:solidFill>
                  <a:srgbClr val="000000"/>
                </a:solidFill>
                <a:latin typeface="SF Pro Text"/>
                <a:ea typeface="SF Pro Text"/>
                <a:cs typeface="SF Pro Text"/>
              </a:rPr>
              <a:t>MSE: a </a:t>
            </a:r>
            <a:r>
              <a:rPr sz="1400" b="1" i="0" u="none">
                <a:solidFill>
                  <a:srgbClr val="000000"/>
                </a:solidFill>
                <a:latin typeface="SF Pro Text"/>
                <a:ea typeface="SF Pro Text"/>
                <a:cs typeface="SF Pro Text"/>
              </a:rPr>
              <a:t>U-shape</a:t>
            </a:r>
            <a:r>
              <a:rPr sz="1400" b="0" i="0" u="none">
                <a:solidFill>
                  <a:srgbClr val="000000"/>
                </a:solidFill>
                <a:latin typeface="SF Pro Text"/>
                <a:ea typeface="SF Pro Text"/>
                <a:cs typeface="SF Pro Text"/>
              </a:rPr>
              <a:t> (quadratic growth, outliers matter more).</a:t>
            </a:r>
            <a:endParaRPr sz="1400">
              <a:latin typeface="SF Pro Text"/>
              <a:cs typeface="SF Pro Text"/>
            </a:endParaRPr>
          </a:p>
        </p:txBody>
      </p:sp>
      <p:pic>
        <p:nvPicPr>
          <p:cNvPr id="1746853718" name="Picture 1746853717"/>
          <p:cNvPicPr>
            <a:picLocks noChangeAspect="1"/>
          </p:cNvPicPr>
          <p:nvPr/>
        </p:nvPicPr>
        <p:blipFill rotWithShape="1">
          <a:blip r:embed="rId3"/>
          <a:stretch/>
        </p:blipFill>
        <p:spPr bwMode="auto">
          <a:xfrm>
            <a:off x="4790514" y="1099110"/>
            <a:ext cx="6600933" cy="4360955"/>
          </a:xfrm>
          <a:prstGeom prst="rect">
            <a:avLst/>
          </a:prstGeom>
        </p:spPr>
      </p:pic>
      <p:sp>
        <p:nvSpPr>
          <p:cNvPr id="1122515193" name="Slide Number Placeholder 5"/>
          <p:cNvSpPr>
            <a:spLocks noGrp="1"/>
          </p:cNvSpPr>
          <p:nvPr>
            <p:ph type="sldNum" sz="quarter" idx="12"/>
          </p:nvPr>
        </p:nvSpPr>
        <p:spPr bwMode="auto"/>
        <p:txBody>
          <a:bodyPr/>
          <a:lstStyle/>
          <a:p>
            <a:pPr>
              <a:defRPr/>
            </a:pPr>
            <a:fld id="{23024856-C757-E324-A92D-9F5C9DF5C20F}"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4937098" name="Content Placeholder 2"/>
          <p:cNvSpPr>
            <a:spLocks noGrp="1"/>
          </p:cNvSpPr>
          <p:nvPr>
            <p:ph idx="1"/>
          </p:nvPr>
        </p:nvSpPr>
        <p:spPr bwMode="auto">
          <a:xfrm>
            <a:off x="688788" y="789080"/>
            <a:ext cx="10515600" cy="4351338"/>
          </a:xfrm>
        </p:spPr>
        <p:txBody>
          <a:bodyPr/>
          <a:lstStyle/>
          <a:p>
            <a:pPr>
              <a:defRPr/>
            </a:pPr>
            <a:r>
              <a:rPr sz="1400" b="1" i="0" u="none">
                <a:solidFill>
                  <a:srgbClr val="000000"/>
                </a:solidFill>
                <a:latin typeface="SF Pro Text"/>
                <a:ea typeface="SF Pro Text"/>
                <a:cs typeface="SF Pro Text"/>
              </a:rPr>
              <a:t>Outlier sensitivity</a:t>
            </a:r>
            <a:r>
              <a:rPr sz="1400" b="0" i="0" u="none">
                <a:solidFill>
                  <a:srgbClr val="000000"/>
                </a:solidFill>
                <a:latin typeface="SF Pro Text"/>
                <a:ea typeface="SF Pro Text"/>
                <a:cs typeface="SF Pro Text"/>
              </a:rPr>
              <a:t>: contribution per data point</a:t>
            </a:r>
            <a:endParaRPr sz="1400">
              <a:latin typeface="SF Pro Text"/>
              <a:cs typeface="SF Pro Text"/>
            </a:endParaRPr>
          </a:p>
          <a:p>
            <a:pPr>
              <a:defRPr/>
            </a:pPr>
            <a:r>
              <a:rPr sz="1400" b="0" i="0" u="none">
                <a:solidFill>
                  <a:srgbClr val="000000"/>
                </a:solidFill>
                <a:latin typeface="SF Pro Text"/>
                <a:ea typeface="SF Pro Text"/>
                <a:cs typeface="SF Pro Text"/>
              </a:rPr>
              <a:t>MAE contributions (|error|): </a:t>
            </a:r>
            <a:endParaRPr sz="1400">
              <a:latin typeface="SF Pro Text"/>
              <a:cs typeface="SF Pro Text"/>
            </a:endParaRPr>
          </a:p>
          <a:p>
            <a:pPr>
              <a:defRPr/>
            </a:pPr>
            <a:r>
              <a:rPr sz="1400" b="0" i="0" u="none">
                <a:solidFill>
                  <a:srgbClr val="000000"/>
                </a:solidFill>
                <a:latin typeface="SF Pro Text"/>
                <a:ea typeface="SF Pro Text"/>
                <a:cs typeface="SF Pro Text"/>
              </a:rPr>
              <a:t>MSE contributions (error²): </a:t>
            </a:r>
            <a:endParaRPr sz="1400">
              <a:latin typeface="SF Pro Text"/>
              <a:ea typeface="SF Pro Text"/>
              <a:cs typeface="SF Pro Text"/>
            </a:endParaRPr>
          </a:p>
          <a:p>
            <a:pPr marL="0" indent="0">
              <a:buFont typeface="Arial"/>
              <a:buNone/>
              <a:defRPr/>
            </a:pPr>
            <a:r>
              <a:rPr sz="1200" b="0" i="1" u="none">
                <a:solidFill>
                  <a:srgbClr val="000000"/>
                </a:solidFill>
                <a:latin typeface="Times New Roman"/>
                <a:ea typeface="Times New Roman"/>
                <a:cs typeface="Times New Roman"/>
              </a:rPr>
              <a:t>Notice how the </a:t>
            </a:r>
            <a:r>
              <a:rPr sz="1200" b="1" i="1" u="none">
                <a:solidFill>
                  <a:srgbClr val="000000"/>
                </a:solidFill>
                <a:latin typeface="Times New Roman"/>
                <a:ea typeface="Times New Roman"/>
                <a:cs typeface="Times New Roman"/>
              </a:rPr>
              <a:t>single big outlier</a:t>
            </a:r>
            <a:r>
              <a:rPr sz="1200" b="0" i="1" u="none">
                <a:solidFill>
                  <a:srgbClr val="000000"/>
                </a:solidFill>
                <a:latin typeface="Times New Roman"/>
                <a:ea typeface="Times New Roman"/>
                <a:cs typeface="Times New Roman"/>
              </a:rPr>
              <a:t> towers in the </a:t>
            </a:r>
            <a:r>
              <a:rPr sz="1200" b="1" i="1" u="none">
                <a:solidFill>
                  <a:srgbClr val="000000"/>
                </a:solidFill>
                <a:latin typeface="Times New Roman"/>
                <a:ea typeface="Times New Roman"/>
                <a:cs typeface="Times New Roman"/>
              </a:rPr>
              <a:t>MSE</a:t>
            </a:r>
            <a:r>
              <a:rPr sz="1200" b="0" i="1" u="none">
                <a:solidFill>
                  <a:srgbClr val="000000"/>
                </a:solidFill>
                <a:latin typeface="Times New Roman"/>
                <a:ea typeface="Times New Roman"/>
                <a:cs typeface="Times New Roman"/>
              </a:rPr>
              <a:t> plot, </a:t>
            </a:r>
          </a:p>
          <a:p>
            <a:pPr marL="0" indent="0">
              <a:buFont typeface="Arial"/>
              <a:buNone/>
              <a:defRPr/>
            </a:pPr>
            <a:r>
              <a:rPr sz="1200" b="0" i="1" u="none">
                <a:solidFill>
                  <a:srgbClr val="000000"/>
                </a:solidFill>
                <a:latin typeface="Times New Roman"/>
                <a:ea typeface="Times New Roman"/>
                <a:cs typeface="Times New Roman"/>
              </a:rPr>
              <a:t>but is more modest in the </a:t>
            </a:r>
            <a:r>
              <a:rPr sz="1200" b="1" i="1" u="none">
                <a:solidFill>
                  <a:srgbClr val="000000"/>
                </a:solidFill>
                <a:latin typeface="Times New Roman"/>
                <a:ea typeface="Times New Roman"/>
                <a:cs typeface="Times New Roman"/>
              </a:rPr>
              <a:t>MAE</a:t>
            </a:r>
            <a:r>
              <a:rPr sz="1200" b="0" i="1" u="none">
                <a:solidFill>
                  <a:srgbClr val="000000"/>
                </a:solidFill>
                <a:latin typeface="Times New Roman"/>
                <a:ea typeface="Times New Roman"/>
                <a:cs typeface="Times New Roman"/>
              </a:rPr>
              <a:t> plot.</a:t>
            </a:r>
            <a:endParaRPr/>
          </a:p>
        </p:txBody>
      </p:sp>
      <p:pic>
        <p:nvPicPr>
          <p:cNvPr id="1693044095" name="Picture 1693044094"/>
          <p:cNvPicPr>
            <a:picLocks noChangeAspect="1"/>
          </p:cNvPicPr>
          <p:nvPr/>
        </p:nvPicPr>
        <p:blipFill rotWithShape="1">
          <a:blip r:embed="rId3"/>
          <a:stretch/>
        </p:blipFill>
        <p:spPr bwMode="auto">
          <a:xfrm>
            <a:off x="5582023" y="338043"/>
            <a:ext cx="6590147" cy="3025587"/>
          </a:xfrm>
          <a:prstGeom prst="rect">
            <a:avLst/>
          </a:prstGeom>
        </p:spPr>
      </p:pic>
      <p:pic>
        <p:nvPicPr>
          <p:cNvPr id="1927023279" name="Picture 1927023278"/>
          <p:cNvPicPr>
            <a:picLocks noChangeAspect="1"/>
          </p:cNvPicPr>
          <p:nvPr/>
        </p:nvPicPr>
        <p:blipFill rotWithShape="1">
          <a:blip r:embed="rId4"/>
          <a:stretch/>
        </p:blipFill>
        <p:spPr bwMode="auto">
          <a:xfrm>
            <a:off x="354852" y="3644407"/>
            <a:ext cx="6668455" cy="2992022"/>
          </a:xfrm>
          <a:prstGeom prst="rect">
            <a:avLst/>
          </a:prstGeom>
        </p:spPr>
      </p:pic>
      <p:cxnSp>
        <p:nvCxnSpPr>
          <p:cNvPr id="1084286349" name="Straight Connector 1084286348"/>
          <p:cNvCxnSpPr/>
          <p:nvPr/>
        </p:nvCxnSpPr>
        <p:spPr bwMode="auto">
          <a:xfrm>
            <a:off x="3558823" y="1269999"/>
            <a:ext cx="1979705" cy="214779"/>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126524502" name="Straight Connector 126524501"/>
          <p:cNvCxnSpPr/>
          <p:nvPr/>
        </p:nvCxnSpPr>
        <p:spPr bwMode="auto">
          <a:xfrm>
            <a:off x="2391544" y="1850838"/>
            <a:ext cx="326837" cy="1650999"/>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1139296485" name="Slide Number Placeholder 5"/>
          <p:cNvSpPr>
            <a:spLocks noGrp="1"/>
          </p:cNvSpPr>
          <p:nvPr>
            <p:ph type="sldNum" sz="quarter" idx="12"/>
          </p:nvPr>
        </p:nvSpPr>
        <p:spPr bwMode="auto"/>
        <p:txBody>
          <a:bodyPr/>
          <a:lstStyle/>
          <a:p>
            <a:pPr>
              <a:defRPr/>
            </a:pPr>
            <a:fld id="{A672294F-9865-D822-BDAA-31299D5A80F5}"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84310672" name="TextBox 1084310671"/>
          <p:cNvSpPr txBox="1"/>
          <p:nvPr/>
        </p:nvSpPr>
        <p:spPr bwMode="auto">
          <a:xfrm>
            <a:off x="346470" y="737720"/>
            <a:ext cx="5990488" cy="170723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1400" b="1" i="0" u="none">
                <a:solidFill>
                  <a:srgbClr val="000000"/>
                </a:solidFill>
                <a:latin typeface="SF Pro Text"/>
                <a:ea typeface="SF Pro Text"/>
                <a:cs typeface="SF Pro Text"/>
              </a:rPr>
              <a:t>Why optimization feels different</a:t>
            </a:r>
            <a:r>
              <a:rPr sz="1400" b="0" i="0" u="none">
                <a:solidFill>
                  <a:srgbClr val="000000"/>
                </a:solidFill>
                <a:latin typeface="SF Pro Text"/>
                <a:ea typeface="SF Pro Text"/>
                <a:cs typeface="SF Pro Text"/>
              </a:rPr>
              <a:t> ?</a:t>
            </a:r>
          </a:p>
          <a:p>
            <a:pPr algn="l">
              <a:defRPr/>
            </a:pPr>
            <a:endParaRPr sz="1400" b="0" i="0" u="none">
              <a:solidFill>
                <a:srgbClr val="000000"/>
              </a:solidFill>
              <a:latin typeface="SF Pro Text"/>
              <a:cs typeface="SF Pro Text"/>
            </a:endParaRPr>
          </a:p>
          <a:p>
            <a:pPr algn="l">
              <a:defRPr/>
            </a:pPr>
            <a:r>
              <a:rPr sz="1400" b="0" i="0" u="none">
                <a:solidFill>
                  <a:srgbClr val="000000"/>
                </a:solidFill>
                <a:latin typeface="SF Pro Text"/>
                <a:ea typeface="SF Pro Text"/>
                <a:cs typeface="SF Pro Text"/>
              </a:rPr>
              <a:t>MAE gradient: </a:t>
            </a:r>
            <a:r>
              <a:rPr sz="1400" b="1" i="0" u="none">
                <a:solidFill>
                  <a:srgbClr val="000000"/>
                </a:solidFill>
                <a:latin typeface="SF Pro Text"/>
                <a:ea typeface="SF Pro Text"/>
                <a:cs typeface="SF Pro Text"/>
              </a:rPr>
              <a:t>flat ±1</a:t>
            </a:r>
            <a:r>
              <a:rPr sz="1400" b="0" i="0" u="none">
                <a:solidFill>
                  <a:srgbClr val="000000"/>
                </a:solidFill>
                <a:latin typeface="SF Pro Text"/>
                <a:ea typeface="SF Pro Text"/>
                <a:cs typeface="SF Pro Text"/>
              </a:rPr>
              <a:t> away from zero (piecewise constant).</a:t>
            </a:r>
            <a:endParaRPr sz="3600">
              <a:latin typeface="SF Pro Text"/>
              <a:cs typeface="SF Pro Text"/>
            </a:endParaRPr>
          </a:p>
          <a:p>
            <a:pPr marL="0" indent="0" algn="l">
              <a:buFont typeface="Arial"/>
              <a:buNone/>
              <a:defRPr/>
            </a:pPr>
            <a:endParaRPr sz="3600">
              <a:latin typeface="SF Pro Text"/>
              <a:cs typeface="SF Pro Text"/>
            </a:endParaRPr>
          </a:p>
          <a:p>
            <a:pPr marL="0" indent="0" algn="l">
              <a:buFont typeface="Arial"/>
              <a:buNone/>
              <a:defRPr/>
            </a:pPr>
            <a:r>
              <a:rPr sz="1400" b="0" i="0" u="none">
                <a:solidFill>
                  <a:srgbClr val="000000"/>
                </a:solidFill>
                <a:latin typeface="SF Pro Text"/>
                <a:ea typeface="SF Pro Text"/>
                <a:cs typeface="SF Pro Text"/>
              </a:rPr>
              <a:t>MSE gradient: </a:t>
            </a:r>
            <a:r>
              <a:rPr sz="1400" b="1" i="0" u="none">
                <a:solidFill>
                  <a:srgbClr val="000000"/>
                </a:solidFill>
                <a:latin typeface="SF Pro Text"/>
                <a:ea typeface="SF Pro Text"/>
                <a:cs typeface="SF Pro Text"/>
              </a:rPr>
              <a:t>2e</a:t>
            </a:r>
            <a:r>
              <a:rPr sz="1400" b="0" i="0" u="none">
                <a:solidFill>
                  <a:srgbClr val="000000"/>
                </a:solidFill>
                <a:latin typeface="SF Pro Text"/>
                <a:ea typeface="SF Pro Text"/>
                <a:cs typeface="SF Pro Text"/>
              </a:rPr>
              <a:t> (grows with error), giving strong pushback on large mistakes.</a:t>
            </a:r>
          </a:p>
        </p:txBody>
      </p:sp>
      <p:pic>
        <p:nvPicPr>
          <p:cNvPr id="1556044185" name="Picture 1556044184"/>
          <p:cNvPicPr>
            <a:picLocks noChangeAspect="1"/>
          </p:cNvPicPr>
          <p:nvPr/>
        </p:nvPicPr>
        <p:blipFill rotWithShape="1">
          <a:blip r:embed="rId3"/>
          <a:stretch/>
        </p:blipFill>
        <p:spPr bwMode="auto">
          <a:xfrm>
            <a:off x="5285441" y="2279750"/>
            <a:ext cx="6549048" cy="4326677"/>
          </a:xfrm>
          <a:prstGeom prst="rect">
            <a:avLst/>
          </a:prstGeom>
        </p:spPr>
      </p:pic>
      <p:sp>
        <p:nvSpPr>
          <p:cNvPr id="1886064839" name="Slide Number Placeholder 5"/>
          <p:cNvSpPr>
            <a:spLocks noGrp="1"/>
          </p:cNvSpPr>
          <p:nvPr>
            <p:ph type="sldNum" sz="quarter" idx="12"/>
          </p:nvPr>
        </p:nvSpPr>
        <p:spPr bwMode="auto"/>
        <p:txBody>
          <a:bodyPr/>
          <a:lstStyle/>
          <a:p>
            <a:pPr>
              <a:defRPr/>
            </a:pPr>
            <a:fld id="{9ABB28E0-81D5-A30A-0E87-121FF8442977}"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95945794" name="Picture 1095945793"/>
          <p:cNvPicPr>
            <a:picLocks noChangeAspect="1"/>
          </p:cNvPicPr>
          <p:nvPr/>
        </p:nvPicPr>
        <p:blipFill rotWithShape="1">
          <a:blip r:embed="rId3"/>
          <a:stretch/>
        </p:blipFill>
        <p:spPr bwMode="auto">
          <a:xfrm>
            <a:off x="1219759" y="1532823"/>
            <a:ext cx="9501611" cy="3134425"/>
          </a:xfrm>
          <a:prstGeom prst="rect">
            <a:avLst/>
          </a:prstGeom>
        </p:spPr>
      </p:pic>
      <p:sp>
        <p:nvSpPr>
          <p:cNvPr id="994814855" name="Slide Number Placeholder 5"/>
          <p:cNvSpPr>
            <a:spLocks noGrp="1"/>
          </p:cNvSpPr>
          <p:nvPr>
            <p:ph type="sldNum" sz="quarter" idx="12"/>
          </p:nvPr>
        </p:nvSpPr>
        <p:spPr bwMode="auto"/>
        <p:txBody>
          <a:bodyPr/>
          <a:lstStyle/>
          <a:p>
            <a:pPr>
              <a:defRPr/>
            </a:pPr>
            <a:fld id="{D7CB6286-AD05-E338-D83A-27DDFAF57416}"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10674981" name="Title 1"/>
          <p:cNvSpPr>
            <a:spLocks noGrp="1"/>
          </p:cNvSpPr>
          <p:nvPr>
            <p:ph type="title"/>
          </p:nvPr>
        </p:nvSpPr>
        <p:spPr bwMode="auto"/>
        <p:txBody>
          <a:bodyPr/>
          <a:lstStyle/>
          <a:p>
            <a:pPr>
              <a:defRPr/>
            </a:pPr>
            <a:r>
              <a:rPr sz="2600" b="1">
                <a:solidFill>
                  <a:schemeClr val="accent1">
                    <a:lumMod val="50000"/>
                  </a:schemeClr>
                </a:solidFill>
              </a:rPr>
              <a:t>Unsupervised Machine Learning</a:t>
            </a:r>
          </a:p>
        </p:txBody>
      </p:sp>
      <p:sp>
        <p:nvSpPr>
          <p:cNvPr id="2033916543" name="Content Placeholder 2"/>
          <p:cNvSpPr>
            <a:spLocks noGrp="1"/>
          </p:cNvSpPr>
          <p:nvPr>
            <p:ph idx="1"/>
          </p:nvPr>
        </p:nvSpPr>
        <p:spPr bwMode="auto"/>
        <p:txBody>
          <a:bodyPr/>
          <a:lstStyle/>
          <a:p>
            <a:pPr>
              <a:defRPr/>
            </a:pPr>
            <a:r>
              <a:rPr sz="1600" b="1" i="0" u="none">
                <a:solidFill>
                  <a:srgbClr val="000000"/>
                </a:solidFill>
                <a:latin typeface="Times New Roman"/>
                <a:ea typeface="Times New Roman"/>
                <a:cs typeface="Times New Roman"/>
              </a:rPr>
              <a:t>Idea:</a:t>
            </a:r>
            <a:r>
              <a:rPr sz="1600" b="0" i="0" u="none">
                <a:solidFill>
                  <a:srgbClr val="000000"/>
                </a:solidFill>
                <a:latin typeface="Times New Roman"/>
                <a:ea typeface="Times New Roman"/>
                <a:cs typeface="Times New Roman"/>
              </a:rPr>
              <a:t> Find </a:t>
            </a:r>
            <a:r>
              <a:rPr sz="1600" b="1" i="0" u="none">
                <a:solidFill>
                  <a:srgbClr val="000000"/>
                </a:solidFill>
                <a:latin typeface="Times New Roman"/>
                <a:ea typeface="Times New Roman"/>
                <a:cs typeface="Times New Roman"/>
              </a:rPr>
              <a:t>hidden structure</a:t>
            </a:r>
            <a:r>
              <a:rPr sz="1600" b="0" i="0" u="none">
                <a:solidFill>
                  <a:srgbClr val="000000"/>
                </a:solidFill>
                <a:latin typeface="Times New Roman"/>
                <a:ea typeface="Times New Roman"/>
                <a:cs typeface="Times New Roman"/>
              </a:rPr>
              <a:t> in </a:t>
            </a:r>
            <a:r>
              <a:rPr sz="1600" b="1" i="0" u="none">
                <a:solidFill>
                  <a:srgbClr val="000000"/>
                </a:solidFill>
                <a:latin typeface="Times New Roman"/>
                <a:ea typeface="Times New Roman"/>
                <a:cs typeface="Times New Roman"/>
              </a:rPr>
              <a:t>unlabeled data</a:t>
            </a:r>
            <a:r>
              <a:rPr sz="1600" b="0" i="0" u="none">
                <a:solidFill>
                  <a:srgbClr val="000000"/>
                </a:solidFill>
                <a:latin typeface="Times New Roman"/>
                <a:ea typeface="Times New Roman"/>
                <a:cs typeface="Times New Roman"/>
              </a:rPr>
              <a:t> (no target output).</a:t>
            </a:r>
            <a:endParaRPr sz="4800"/>
          </a:p>
          <a:p>
            <a:pPr>
              <a:defRPr/>
            </a:pPr>
            <a:r>
              <a:rPr sz="1600" b="1" i="0" u="none">
                <a:solidFill>
                  <a:srgbClr val="000000"/>
                </a:solidFill>
                <a:latin typeface="Times New Roman"/>
                <a:ea typeface="Times New Roman"/>
                <a:cs typeface="Times New Roman"/>
              </a:rPr>
              <a:t>What it helps with:</a:t>
            </a:r>
            <a:r>
              <a:rPr sz="1600" b="0" i="0" u="none">
                <a:solidFill>
                  <a:srgbClr val="000000"/>
                </a:solidFill>
                <a:latin typeface="Times New Roman"/>
                <a:ea typeface="Times New Roman"/>
                <a:cs typeface="Times New Roman"/>
              </a:rPr>
              <a:t> </a:t>
            </a:r>
            <a:r>
              <a:rPr sz="1600" b="1" i="0" u="none">
                <a:solidFill>
                  <a:srgbClr val="000000"/>
                </a:solidFill>
                <a:latin typeface="Times New Roman"/>
                <a:ea typeface="Times New Roman"/>
                <a:cs typeface="Times New Roman"/>
              </a:rPr>
              <a:t>exploration</a:t>
            </a:r>
            <a:r>
              <a:rPr sz="1600" b="0" i="0" u="none">
                <a:solidFill>
                  <a:srgbClr val="000000"/>
                </a:solidFill>
                <a:latin typeface="Times New Roman"/>
                <a:ea typeface="Times New Roman"/>
                <a:cs typeface="Times New Roman"/>
              </a:rPr>
              <a:t>, </a:t>
            </a:r>
            <a:r>
              <a:rPr sz="1600" b="1" i="0" u="none">
                <a:solidFill>
                  <a:srgbClr val="000000"/>
                </a:solidFill>
                <a:latin typeface="Times New Roman"/>
                <a:ea typeface="Times New Roman"/>
                <a:cs typeface="Times New Roman"/>
              </a:rPr>
              <a:t>pattern discovery</a:t>
            </a:r>
            <a:r>
              <a:rPr sz="1600" b="0" i="0" u="none">
                <a:solidFill>
                  <a:srgbClr val="000000"/>
                </a:solidFill>
                <a:latin typeface="Times New Roman"/>
                <a:ea typeface="Times New Roman"/>
                <a:cs typeface="Times New Roman"/>
              </a:rPr>
              <a:t>, </a:t>
            </a:r>
            <a:r>
              <a:rPr sz="1600" b="1" i="0" u="none">
                <a:solidFill>
                  <a:srgbClr val="000000"/>
                </a:solidFill>
                <a:latin typeface="Times New Roman"/>
                <a:ea typeface="Times New Roman"/>
                <a:cs typeface="Times New Roman"/>
              </a:rPr>
              <a:t>anomaly detection</a:t>
            </a:r>
            <a:r>
              <a:rPr sz="1600" b="0" i="0" u="none">
                <a:solidFill>
                  <a:srgbClr val="000000"/>
                </a:solidFill>
                <a:latin typeface="Times New Roman"/>
                <a:ea typeface="Times New Roman"/>
                <a:cs typeface="Times New Roman"/>
              </a:rPr>
              <a:t>, </a:t>
            </a:r>
            <a:r>
              <a:rPr sz="1600" b="1" i="0" u="none">
                <a:solidFill>
                  <a:srgbClr val="000000"/>
                </a:solidFill>
                <a:latin typeface="Times New Roman"/>
                <a:ea typeface="Times New Roman"/>
                <a:cs typeface="Times New Roman"/>
              </a:rPr>
              <a:t>dimensionality reduction</a:t>
            </a:r>
            <a:r>
              <a:rPr sz="1600" b="0" i="0" u="none">
                <a:solidFill>
                  <a:srgbClr val="000000"/>
                </a:solidFill>
                <a:latin typeface="Times New Roman"/>
                <a:ea typeface="Times New Roman"/>
                <a:cs typeface="Times New Roman"/>
              </a:rPr>
              <a:t>, </a:t>
            </a:r>
            <a:r>
              <a:rPr sz="1600" b="1" i="0" u="none">
                <a:solidFill>
                  <a:srgbClr val="000000"/>
                </a:solidFill>
                <a:latin typeface="Times New Roman"/>
                <a:ea typeface="Times New Roman"/>
                <a:cs typeface="Times New Roman"/>
              </a:rPr>
              <a:t>recommendations</a:t>
            </a:r>
            <a:r>
              <a:rPr sz="1600" b="0" i="0" u="none">
                <a:solidFill>
                  <a:srgbClr val="000000"/>
                </a:solidFill>
                <a:latin typeface="Times New Roman"/>
                <a:ea typeface="Times New Roman"/>
                <a:cs typeface="Times New Roman"/>
              </a:rPr>
              <a:t>.</a:t>
            </a:r>
            <a:endParaRPr sz="4800"/>
          </a:p>
          <a:p>
            <a:pPr>
              <a:defRPr/>
            </a:pPr>
            <a:r>
              <a:rPr sz="1600" b="1" i="0" u="none">
                <a:solidFill>
                  <a:srgbClr val="000000"/>
                </a:solidFill>
                <a:latin typeface="Times New Roman"/>
                <a:ea typeface="Times New Roman"/>
                <a:cs typeface="Times New Roman"/>
              </a:rPr>
              <a:t>Think of it as:</a:t>
            </a:r>
            <a:r>
              <a:rPr sz="1600" b="0" i="0" u="none">
                <a:solidFill>
                  <a:srgbClr val="000000"/>
                </a:solidFill>
                <a:latin typeface="Times New Roman"/>
                <a:ea typeface="Times New Roman"/>
                <a:cs typeface="Times New Roman"/>
              </a:rPr>
              <a:t> The model is a </a:t>
            </a:r>
            <a:r>
              <a:rPr sz="1600" b="1" i="0" u="none">
                <a:solidFill>
                  <a:srgbClr val="000000"/>
                </a:solidFill>
                <a:latin typeface="Times New Roman"/>
                <a:ea typeface="Times New Roman"/>
                <a:cs typeface="Times New Roman"/>
              </a:rPr>
              <a:t>pattern detective</a:t>
            </a:r>
            <a:r>
              <a:rPr sz="1600" b="0" i="0" u="none">
                <a:solidFill>
                  <a:srgbClr val="000000"/>
                </a:solidFill>
                <a:latin typeface="Times New Roman"/>
                <a:ea typeface="Times New Roman"/>
                <a:cs typeface="Times New Roman"/>
              </a:rPr>
              <a:t>—it groups similar things, finds frequent item combos, and shows the main directions of variation.</a:t>
            </a:r>
            <a:endParaRPr sz="4800"/>
          </a:p>
        </p:txBody>
      </p:sp>
      <p:pic>
        <p:nvPicPr>
          <p:cNvPr id="804399189" name="Picture 804399188"/>
          <p:cNvPicPr>
            <a:picLocks noChangeAspect="1"/>
          </p:cNvPicPr>
          <p:nvPr/>
        </p:nvPicPr>
        <p:blipFill rotWithShape="1">
          <a:blip r:embed="rId3"/>
          <a:stretch/>
        </p:blipFill>
        <p:spPr bwMode="auto">
          <a:xfrm>
            <a:off x="3249705" y="3612589"/>
            <a:ext cx="4914089" cy="2635997"/>
          </a:xfrm>
          <a:prstGeom prst="rect">
            <a:avLst/>
          </a:prstGeom>
        </p:spPr>
      </p:pic>
      <p:sp>
        <p:nvSpPr>
          <p:cNvPr id="2125315535" name="Minus Sign 2125315534"/>
          <p:cNvSpPr/>
          <p:nvPr/>
        </p:nvSpPr>
        <p:spPr bwMode="auto">
          <a:xfrm>
            <a:off x="3468074" y="2160270"/>
            <a:ext cx="2847974" cy="45720"/>
          </a:xfrm>
          <a:prstGeom prst="mathMinus">
            <a:avLst>
              <a:gd name="adj1" fmla="val 0"/>
            </a:avLst>
          </a:prstGeom>
          <a:solidFill>
            <a:schemeClr val="accent2"/>
          </a:solidFill>
          <a:ln w="12700" cap="flat" cmpd="sng" algn="ctr">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39066894" name="Slide Number Placeholder 5"/>
          <p:cNvSpPr>
            <a:spLocks noGrp="1"/>
          </p:cNvSpPr>
          <p:nvPr>
            <p:ph type="sldNum" sz="quarter" idx="12"/>
          </p:nvPr>
        </p:nvSpPr>
        <p:spPr bwMode="auto"/>
        <p:txBody>
          <a:bodyPr/>
          <a:lstStyle/>
          <a:p>
            <a:pPr>
              <a:defRPr/>
            </a:pPr>
            <a:fld id="{1EF1174F-650E-9836-49B0-145E480A11BF}"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91653223" name="Title 1"/>
          <p:cNvSpPr>
            <a:spLocks noGrp="1"/>
          </p:cNvSpPr>
          <p:nvPr>
            <p:ph type="title"/>
          </p:nvPr>
        </p:nvSpPr>
        <p:spPr bwMode="auto"/>
        <p:txBody>
          <a:bodyPr/>
          <a:lstStyle/>
          <a:p>
            <a:pPr>
              <a:defRPr/>
            </a:pPr>
            <a:r>
              <a:rPr sz="2200" b="1" i="0" u="none">
                <a:solidFill>
                  <a:srgbClr val="000000"/>
                </a:solidFill>
                <a:latin typeface="Times New Roman"/>
                <a:ea typeface="Times New Roman"/>
                <a:cs typeface="Times New Roman"/>
              </a:rPr>
              <a:t>Core Methods &amp; Where They Shine</a:t>
            </a:r>
            <a:endParaRPr sz="7200"/>
          </a:p>
        </p:txBody>
      </p:sp>
      <p:sp>
        <p:nvSpPr>
          <p:cNvPr id="647499865" name="Content Placeholder 2"/>
          <p:cNvSpPr>
            <a:spLocks noGrp="1"/>
          </p:cNvSpPr>
          <p:nvPr>
            <p:ph idx="1"/>
          </p:nvPr>
        </p:nvSpPr>
        <p:spPr bwMode="auto">
          <a:xfrm>
            <a:off x="570378" y="1253330"/>
            <a:ext cx="10515600" cy="4351338"/>
          </a:xfrm>
        </p:spPr>
        <p:txBody>
          <a:bodyPr/>
          <a:lstStyle/>
          <a:p>
            <a:pPr marL="0" indent="0">
              <a:buFont typeface="Arial"/>
              <a:buNone/>
              <a:defRPr/>
            </a:pPr>
            <a:r>
              <a:rPr sz="1400" b="1" i="0" u="none">
                <a:solidFill>
                  <a:srgbClr val="00B050"/>
                </a:solidFill>
                <a:latin typeface="SF Pro Text"/>
                <a:ea typeface="SF Pro Text"/>
                <a:cs typeface="SF Pro Text"/>
              </a:rPr>
              <a:t>1) Clustering (group similar items)</a:t>
            </a:r>
            <a:endParaRPr sz="1400">
              <a:solidFill>
                <a:srgbClr val="00B050"/>
              </a:solidFill>
              <a:latin typeface="SF Pro Text"/>
              <a:cs typeface="SF Pro Text"/>
            </a:endParaRPr>
          </a:p>
          <a:p>
            <a:pPr marL="0" indent="0">
              <a:buFont typeface="Arial"/>
              <a:buNone/>
              <a:defRPr/>
            </a:pPr>
            <a:r>
              <a:rPr sz="1400" b="1" i="0" u="none">
                <a:solidFill>
                  <a:srgbClr val="000000"/>
                </a:solidFill>
                <a:latin typeface="SF Pro Text"/>
                <a:ea typeface="SF Pro Text"/>
                <a:cs typeface="SF Pro Text"/>
              </a:rPr>
              <a:t>Goal:</a:t>
            </a:r>
            <a:r>
              <a:rPr sz="1400" b="0" i="0" u="none">
                <a:solidFill>
                  <a:srgbClr val="000000"/>
                </a:solidFill>
                <a:latin typeface="SF Pro Text"/>
                <a:ea typeface="SF Pro Text"/>
                <a:cs typeface="SF Pro Text"/>
              </a:rPr>
              <a:t> put data points into </a:t>
            </a:r>
            <a:r>
              <a:rPr sz="1400" b="1" i="0" u="none">
                <a:solidFill>
                  <a:srgbClr val="000000"/>
                </a:solidFill>
                <a:latin typeface="SF Pro Text"/>
                <a:ea typeface="SF Pro Text"/>
                <a:cs typeface="SF Pro Text"/>
              </a:rPr>
              <a:t>natural groups</a:t>
            </a:r>
            <a:r>
              <a:rPr sz="1400" b="0" i="0" u="none">
                <a:solidFill>
                  <a:srgbClr val="000000"/>
                </a:solidFill>
                <a:latin typeface="SF Pro Text"/>
                <a:ea typeface="SF Pro Text"/>
                <a:cs typeface="SF Pro Text"/>
              </a:rPr>
              <a:t> (no labels).</a:t>
            </a:r>
            <a:endParaRPr sz="1400">
              <a:latin typeface="SF Pro Text"/>
              <a:cs typeface="SF Pro Text"/>
            </a:endParaRPr>
          </a:p>
          <a:p>
            <a:pPr marL="0" indent="0">
              <a:buFont typeface="Arial"/>
              <a:buNone/>
              <a:defRPr/>
            </a:pPr>
            <a:r>
              <a:rPr sz="1400" b="1" i="0" u="none">
                <a:solidFill>
                  <a:srgbClr val="000000"/>
                </a:solidFill>
                <a:latin typeface="SF Pro Text"/>
                <a:ea typeface="SF Pro Text"/>
                <a:cs typeface="SF Pro Text"/>
              </a:rPr>
              <a:t>Use-cases:</a:t>
            </a:r>
            <a:r>
              <a:rPr sz="1400" b="0" i="0" u="none">
                <a:solidFill>
                  <a:srgbClr val="000000"/>
                </a:solidFill>
                <a:latin typeface="SF Pro Text"/>
                <a:ea typeface="SF Pro Text"/>
                <a:cs typeface="SF Pro Text"/>
              </a:rPr>
              <a:t> customer segments, anomaly detection, image grouping, document/topic grouping.</a:t>
            </a:r>
            <a:endParaRPr sz="1400" b="0" i="0" u="none">
              <a:solidFill>
                <a:srgbClr val="000000"/>
              </a:solidFill>
              <a:latin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b="1" i="0" u="none">
                <a:solidFill>
                  <a:srgbClr val="000000"/>
                </a:solidFill>
                <a:latin typeface="SF Pro Text"/>
                <a:ea typeface="SF Pro Text"/>
                <a:cs typeface="SF Pro Text"/>
              </a:rPr>
              <a:t>K-means clustering</a:t>
            </a:r>
            <a:endParaRPr sz="1400">
              <a:latin typeface="SF Pro Text"/>
              <a:cs typeface="SF Pro Text"/>
            </a:endParaRPr>
          </a:p>
          <a:p>
            <a:pPr marL="0" indent="0">
              <a:buFont typeface="Arial"/>
              <a:buNone/>
              <a:defRPr/>
            </a:pPr>
            <a:r>
              <a:rPr sz="1400" b="1" i="0" u="none">
                <a:solidFill>
                  <a:srgbClr val="000000"/>
                </a:solidFill>
                <a:latin typeface="SF Pro Text"/>
                <a:ea typeface="SF Pro Text"/>
                <a:cs typeface="SF Pro Text"/>
              </a:rPr>
              <a:t>How it works:</a:t>
            </a:r>
            <a:r>
              <a:rPr sz="1400" b="0" i="0" u="none">
                <a:solidFill>
                  <a:srgbClr val="000000"/>
                </a:solidFill>
                <a:latin typeface="SF Pro Text"/>
                <a:ea typeface="SF Pro Text"/>
                <a:cs typeface="SF Pro Text"/>
              </a:rPr>
              <a:t> pick </a:t>
            </a:r>
            <a:r>
              <a:rPr sz="1400" b="1" i="0" u="none">
                <a:solidFill>
                  <a:srgbClr val="000000"/>
                </a:solidFill>
                <a:latin typeface="SF Pro Text"/>
                <a:ea typeface="SF Pro Text"/>
                <a:cs typeface="SF Pro Text"/>
              </a:rPr>
              <a:t>K</a:t>
            </a:r>
            <a:r>
              <a:rPr sz="1400" b="0" i="0" u="none">
                <a:solidFill>
                  <a:srgbClr val="000000"/>
                </a:solidFill>
                <a:latin typeface="SF Pro Text"/>
                <a:ea typeface="SF Pro Text"/>
                <a:cs typeface="SF Pro Text"/>
              </a:rPr>
              <a:t> centers (centroids), assign points to the nearest center, </a:t>
            </a:r>
            <a:r>
              <a:rPr sz="1400">
                <a:latin typeface="SF Pro Text"/>
                <a:ea typeface="SF Pro Text"/>
                <a:cs typeface="SF Pro Text"/>
              </a:rPr>
              <a:t>	</a:t>
            </a:r>
            <a:endParaRPr sz="1400" b="0" i="0" u="none">
              <a:solidFill>
                <a:srgbClr val="000000"/>
              </a:solidFill>
              <a:latin typeface="SF Pro Text"/>
              <a:cs typeface="SF Pro Text"/>
            </a:endParaRPr>
          </a:p>
          <a:p>
            <a:pPr marL="0" indent="0">
              <a:buFont typeface="Arial"/>
              <a:buNone/>
              <a:defRPr/>
            </a:pPr>
            <a:r>
              <a:rPr sz="1400" b="0" i="0" u="none">
                <a:solidFill>
                  <a:srgbClr val="000000"/>
                </a:solidFill>
                <a:latin typeface="SF Pro Text"/>
                <a:ea typeface="SF Pro Text"/>
                <a:cs typeface="SF Pro Text"/>
              </a:rPr>
              <a:t>move centers to the middle, repeat.</a:t>
            </a:r>
            <a:endParaRPr sz="1400">
              <a:latin typeface="SF Pro Text"/>
              <a:cs typeface="SF Pro Text"/>
            </a:endParaRPr>
          </a:p>
        </p:txBody>
      </p:sp>
      <p:pic>
        <p:nvPicPr>
          <p:cNvPr id="151617837" name="Picture 151617836"/>
          <p:cNvPicPr>
            <a:picLocks noChangeAspect="1"/>
          </p:cNvPicPr>
          <p:nvPr/>
        </p:nvPicPr>
        <p:blipFill rotWithShape="1">
          <a:blip r:embed="rId3"/>
          <a:stretch/>
        </p:blipFill>
        <p:spPr bwMode="auto">
          <a:xfrm>
            <a:off x="7322330" y="2800161"/>
            <a:ext cx="4459417" cy="3467287"/>
          </a:xfrm>
          <a:prstGeom prst="rect">
            <a:avLst/>
          </a:prstGeom>
        </p:spPr>
      </p:pic>
      <p:sp>
        <p:nvSpPr>
          <p:cNvPr id="1067067942" name="Slide Number Placeholder 5"/>
          <p:cNvSpPr>
            <a:spLocks noGrp="1"/>
          </p:cNvSpPr>
          <p:nvPr>
            <p:ph type="sldNum" sz="quarter" idx="12"/>
          </p:nvPr>
        </p:nvSpPr>
        <p:spPr bwMode="auto"/>
        <p:txBody>
          <a:bodyPr/>
          <a:lstStyle/>
          <a:p>
            <a:pPr>
              <a:defRPr/>
            </a:pPr>
            <a:fld id="{3FA14DBD-C143-CF06-B8A2-1134620D3D7E}"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93170430" name="Title 1"/>
          <p:cNvSpPr>
            <a:spLocks noGrp="1"/>
          </p:cNvSpPr>
          <p:nvPr>
            <p:ph type="title"/>
          </p:nvPr>
        </p:nvSpPr>
        <p:spPr bwMode="auto"/>
        <p:txBody>
          <a:bodyPr/>
          <a:lstStyle/>
          <a:p>
            <a:pPr>
              <a:defRPr/>
            </a:pPr>
            <a:r>
              <a:t>Learning Ai</a:t>
            </a:r>
          </a:p>
        </p:txBody>
      </p:sp>
      <p:sp>
        <p:nvSpPr>
          <p:cNvPr id="767623441" name="Content Placeholder 2"/>
          <p:cNvSpPr>
            <a:spLocks noGrp="1"/>
          </p:cNvSpPr>
          <p:nvPr>
            <p:ph idx="1"/>
          </p:nvPr>
        </p:nvSpPr>
        <p:spPr bwMode="auto"/>
        <p:txBody>
          <a:bodyPr/>
          <a:lstStyle/>
          <a:p>
            <a:pPr>
              <a:defRPr/>
            </a:pPr>
            <a:r>
              <a:rPr sz="1400" b="1" i="0" u="none">
                <a:solidFill>
                  <a:srgbClr val="000000"/>
                </a:solidFill>
                <a:latin typeface="SF Pro Text"/>
                <a:ea typeface="SF Pro Text"/>
                <a:cs typeface="SF Pro Text"/>
              </a:rPr>
              <a:t>Machine Learning (ML):</a:t>
            </a:r>
            <a:r>
              <a:rPr sz="1400" b="0" i="0" u="none">
                <a:solidFill>
                  <a:srgbClr val="000000"/>
                </a:solidFill>
                <a:latin typeface="SF Pro Text"/>
                <a:ea typeface="SF Pro Text"/>
                <a:cs typeface="SF Pro Text"/>
              </a:rPr>
              <a:t> This is the broad, foundational field. You learn the core concepts: what AI is, how models "learn" from data, and essential algorithms like </a:t>
            </a:r>
            <a:r>
              <a:rPr sz="1400" b="1" i="0" u="none">
                <a:solidFill>
                  <a:srgbClr val="000000"/>
                </a:solidFill>
                <a:latin typeface="SF Pro Text"/>
                <a:ea typeface="SF Pro Text"/>
                <a:cs typeface="SF Pro Text"/>
              </a:rPr>
              <a:t>Linear Regression</a:t>
            </a:r>
            <a:r>
              <a:rPr sz="1400" b="0" i="0" u="none">
                <a:solidFill>
                  <a:srgbClr val="000000"/>
                </a:solidFill>
                <a:latin typeface="SF Pro Text"/>
                <a:ea typeface="SF Pro Text"/>
                <a:cs typeface="SF Pro Text"/>
              </a:rPr>
              <a:t>, </a:t>
            </a:r>
            <a:r>
              <a:rPr sz="1400" b="1" i="0" u="none">
                <a:solidFill>
                  <a:srgbClr val="000000"/>
                </a:solidFill>
                <a:latin typeface="SF Pro Text"/>
                <a:ea typeface="SF Pro Text"/>
                <a:cs typeface="SF Pro Text"/>
              </a:rPr>
              <a:t>Decision Trees</a:t>
            </a:r>
            <a:r>
              <a:rPr sz="1400" b="0" i="0" u="none">
                <a:solidFill>
                  <a:srgbClr val="000000"/>
                </a:solidFill>
                <a:latin typeface="SF Pro Text"/>
                <a:ea typeface="SF Pro Text"/>
                <a:cs typeface="SF Pro Text"/>
              </a:rPr>
              <a:t>, and </a:t>
            </a:r>
            <a:r>
              <a:rPr sz="1400" b="1" i="0" u="none">
                <a:solidFill>
                  <a:srgbClr val="000000"/>
                </a:solidFill>
                <a:latin typeface="SF Pro Text"/>
                <a:ea typeface="SF Pro Text"/>
                <a:cs typeface="SF Pro Text"/>
              </a:rPr>
              <a:t>Clustering</a:t>
            </a:r>
            <a:r>
              <a:rPr sz="1400" b="0" i="0" u="none">
                <a:solidFill>
                  <a:srgbClr val="000000"/>
                </a:solidFill>
                <a:latin typeface="SF Pro Text"/>
                <a:ea typeface="SF Pro Text"/>
                <a:cs typeface="SF Pro Text"/>
              </a:rPr>
              <a:t>. This teaches you the </a:t>
            </a:r>
            <a:r>
              <a:rPr sz="1400" b="0" i="1" u="none">
                <a:solidFill>
                  <a:srgbClr val="000000"/>
                </a:solidFill>
                <a:latin typeface="SF Pro Text"/>
                <a:ea typeface="SF Pro Text"/>
                <a:cs typeface="SF Pro Text"/>
              </a:rPr>
              <a:t>fundamentals</a:t>
            </a:r>
            <a:r>
              <a:rPr sz="1400" b="0" i="0" u="none">
                <a:solidFill>
                  <a:srgbClr val="000000"/>
                </a:solidFill>
                <a:latin typeface="SF Pro Text"/>
                <a:ea typeface="SF Pro Text"/>
                <a:cs typeface="SF Pro Text"/>
              </a:rPr>
              <a:t> of prediction, classification, and grouping.</a:t>
            </a:r>
            <a:endParaRPr sz="1400">
              <a:latin typeface="SF Pro Text"/>
              <a:cs typeface="SF Pro Text"/>
            </a:endParaRPr>
          </a:p>
          <a:p>
            <a:pPr>
              <a:defRPr/>
            </a:pPr>
            <a:r>
              <a:rPr sz="1400" b="1" i="0" u="none">
                <a:solidFill>
                  <a:srgbClr val="000000"/>
                </a:solidFill>
                <a:latin typeface="SF Pro Text"/>
                <a:ea typeface="SF Pro Text"/>
                <a:cs typeface="SF Pro Text"/>
              </a:rPr>
              <a:t>Neural Networks (NNs):</a:t>
            </a:r>
            <a:r>
              <a:rPr sz="1400" b="0" i="0" u="none">
                <a:solidFill>
                  <a:srgbClr val="000000"/>
                </a:solidFill>
                <a:latin typeface="SF Pro Text"/>
                <a:ea typeface="SF Pro Text"/>
                <a:cs typeface="SF Pro Text"/>
              </a:rPr>
              <a:t> This is a </a:t>
            </a:r>
            <a:r>
              <a:rPr sz="1400" b="0" i="1" u="none">
                <a:solidFill>
                  <a:srgbClr val="000000"/>
                </a:solidFill>
                <a:latin typeface="SF Pro Text"/>
                <a:ea typeface="SF Pro Text"/>
                <a:cs typeface="SF Pro Text"/>
              </a:rPr>
              <a:t>specific type</a:t>
            </a:r>
            <a:r>
              <a:rPr sz="1400" b="0" i="0" u="none">
                <a:solidFill>
                  <a:srgbClr val="000000"/>
                </a:solidFill>
                <a:latin typeface="SF Pro Text"/>
                <a:ea typeface="SF Pro Text"/>
                <a:cs typeface="SF Pro Text"/>
              </a:rPr>
              <a:t> of machine learning model, originally inspired by the human brain. You learn how an NN is structured (with layers of "neurons") and how it can learn complex, non-linear patterns that other, simpler ML models can't.</a:t>
            </a:r>
            <a:endParaRPr sz="1400">
              <a:latin typeface="SF Pro Text"/>
              <a:cs typeface="SF Pro Text"/>
            </a:endParaRPr>
          </a:p>
          <a:p>
            <a:pPr>
              <a:defRPr/>
            </a:pPr>
            <a:r>
              <a:rPr sz="1400" b="1" i="0" u="none">
                <a:solidFill>
                  <a:srgbClr val="000000"/>
                </a:solidFill>
                <a:latin typeface="SF Pro Text"/>
                <a:ea typeface="SF Pro Text"/>
                <a:cs typeface="SF Pro Text"/>
              </a:rPr>
              <a:t>Deep Learning (DL):</a:t>
            </a:r>
            <a:r>
              <a:rPr sz="1400" b="0" i="0" u="none">
                <a:solidFill>
                  <a:srgbClr val="000000"/>
                </a:solidFill>
                <a:latin typeface="SF Pro Text"/>
                <a:ea typeface="SF Pro Text"/>
                <a:cs typeface="SF Pro Text"/>
              </a:rPr>
              <a:t> This is a </a:t>
            </a:r>
            <a:r>
              <a:rPr sz="1400" b="0" i="1" u="none">
                <a:solidFill>
                  <a:srgbClr val="000000"/>
                </a:solidFill>
                <a:latin typeface="SF Pro Text"/>
                <a:ea typeface="SF Pro Text"/>
                <a:cs typeface="SF Pro Text"/>
              </a:rPr>
              <a:t>subfield</a:t>
            </a:r>
            <a:r>
              <a:rPr sz="1400" b="0" i="0" u="none">
                <a:solidFill>
                  <a:srgbClr val="000000"/>
                </a:solidFill>
                <a:latin typeface="SF Pro Text"/>
                <a:ea typeface="SF Pro Text"/>
                <a:cs typeface="SF Pro Text"/>
              </a:rPr>
              <a:t> of neural networks.</a:t>
            </a:r>
            <a:r>
              <a:rPr sz="1400" b="0" i="0" u="none" baseline="30000">
                <a:solidFill>
                  <a:srgbClr val="000000"/>
                </a:solidFill>
                <a:latin typeface="SF Pro Text"/>
                <a:ea typeface="SF Pro Text"/>
                <a:cs typeface="SF Pro Text"/>
              </a:rPr>
              <a:t>5</a:t>
            </a:r>
            <a:r>
              <a:rPr sz="1400" b="0" i="0" u="none">
                <a:solidFill>
                  <a:srgbClr val="000000"/>
                </a:solidFill>
                <a:latin typeface="SF Pro Text"/>
                <a:ea typeface="SF Pro Text"/>
                <a:cs typeface="SF Pro Text"/>
              </a:rPr>
              <a:t> "Deep" simply means the neural network has many layers.</a:t>
            </a:r>
            <a:r>
              <a:rPr sz="1400" b="0" i="0" u="none" baseline="30000">
                <a:solidFill>
                  <a:srgbClr val="000000"/>
                </a:solidFill>
                <a:latin typeface="SF Pro Text"/>
                <a:ea typeface="SF Pro Text"/>
                <a:cs typeface="SF Pro Text"/>
              </a:rPr>
              <a:t>6</a:t>
            </a:r>
            <a:r>
              <a:rPr sz="1400" b="0" i="0" u="none">
                <a:solidFill>
                  <a:srgbClr val="000000"/>
                </a:solidFill>
                <a:latin typeface="SF Pro Text"/>
                <a:ea typeface="SF Pro Text"/>
                <a:cs typeface="SF Pro Text"/>
              </a:rPr>
              <a:t> You learn about the advanced architectures (like </a:t>
            </a:r>
            <a:r>
              <a:rPr sz="1400" b="1" i="0" u="none">
                <a:solidFill>
                  <a:srgbClr val="000000"/>
                </a:solidFill>
                <a:latin typeface="SF Pro Text"/>
                <a:ea typeface="SF Pro Text"/>
                <a:cs typeface="SF Pro Text"/>
              </a:rPr>
              <a:t>CNNs</a:t>
            </a:r>
            <a:r>
              <a:rPr sz="1400" b="0" i="0" u="none">
                <a:solidFill>
                  <a:srgbClr val="000000"/>
                </a:solidFill>
                <a:latin typeface="SF Pro Text"/>
                <a:ea typeface="SF Pro Text"/>
                <a:cs typeface="SF Pro Text"/>
              </a:rPr>
              <a:t> for images and </a:t>
            </a:r>
            <a:r>
              <a:rPr sz="1400" b="1" i="0" u="none">
                <a:solidFill>
                  <a:srgbClr val="000000"/>
                </a:solidFill>
                <a:latin typeface="SF Pro Text"/>
                <a:ea typeface="SF Pro Text"/>
                <a:cs typeface="SF Pro Text"/>
              </a:rPr>
              <a:t>Transformers</a:t>
            </a:r>
            <a:r>
              <a:rPr sz="1400" b="0" i="0" u="none">
                <a:solidFill>
                  <a:srgbClr val="000000"/>
                </a:solidFill>
                <a:latin typeface="SF Pro Text"/>
                <a:ea typeface="SF Pro Text"/>
                <a:cs typeface="SF Pro Text"/>
              </a:rPr>
              <a:t> for language) that power today's most impressive AI, from self-driving cars to large language models.</a:t>
            </a:r>
            <a:endParaRPr sz="1400">
              <a:latin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b="1" i="0" u="none">
                <a:solidFill>
                  <a:srgbClr val="000000"/>
                </a:solidFill>
                <a:latin typeface="SF Pro Text"/>
                <a:ea typeface="SF Pro Text"/>
                <a:cs typeface="SF Pro Text"/>
              </a:rPr>
              <a:t>Machine Learning</a:t>
            </a:r>
            <a:r>
              <a:rPr sz="1400" b="0" i="0" u="none">
                <a:solidFill>
                  <a:srgbClr val="000000"/>
                </a:solidFill>
                <a:latin typeface="SF Pro Text"/>
                <a:ea typeface="SF Pro Text"/>
                <a:cs typeface="SF Pro Text"/>
              </a:rPr>
              <a:t> is the "parent" field </a:t>
            </a:r>
            <a:r>
              <a:rPr sz="1400" b="1" i="0" u="none">
                <a:solidFill>
                  <a:srgbClr val="000000"/>
                </a:solidFill>
                <a:latin typeface="SF Pro Text"/>
                <a:ea typeface="SF Pro Text"/>
                <a:cs typeface="SF Pro Text"/>
              </a:rPr>
              <a:t>——&gt; Neural Networks</a:t>
            </a:r>
            <a:r>
              <a:rPr sz="1400" b="0" i="0" u="none">
                <a:solidFill>
                  <a:srgbClr val="000000"/>
                </a:solidFill>
                <a:latin typeface="SF Pro Text"/>
                <a:ea typeface="SF Pro Text"/>
                <a:cs typeface="SF Pro Text"/>
              </a:rPr>
              <a:t> are one "child" topic within ML </a:t>
            </a:r>
            <a:r>
              <a:rPr sz="1400" b="1" i="0" u="none">
                <a:solidFill>
                  <a:srgbClr val="000000"/>
                </a:solidFill>
                <a:latin typeface="SF Pro Text"/>
                <a:ea typeface="SF Pro Text"/>
                <a:cs typeface="SF Pro Text"/>
              </a:rPr>
              <a:t>——&gt; Deep Learning</a:t>
            </a:r>
            <a:r>
              <a:rPr sz="1400" b="0" i="0" u="none">
                <a:solidFill>
                  <a:srgbClr val="000000"/>
                </a:solidFill>
                <a:latin typeface="SF Pro Text"/>
                <a:ea typeface="SF Pro Text"/>
                <a:cs typeface="SF Pro Text"/>
              </a:rPr>
              <a:t> is the "grandchild," representing the advanced, multi-layered version of neural networks.</a:t>
            </a:r>
          </a:p>
        </p:txBody>
      </p:sp>
      <p:sp>
        <p:nvSpPr>
          <p:cNvPr id="495294955" name="Slide Number Placeholder 5"/>
          <p:cNvSpPr>
            <a:spLocks noGrp="1"/>
          </p:cNvSpPr>
          <p:nvPr>
            <p:ph type="sldNum" sz="quarter" idx="12"/>
          </p:nvPr>
        </p:nvSpPr>
        <p:spPr bwMode="auto"/>
        <p:txBody>
          <a:bodyPr/>
          <a:lstStyle/>
          <a:p>
            <a:pPr>
              <a:defRPr/>
            </a:pPr>
            <a:fld id="{20D54A34-B8BA-5015-8A3F-1714862F56E3}"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98339870" name="Content Placeholder 2"/>
          <p:cNvSpPr>
            <a:spLocks noGrp="1"/>
          </p:cNvSpPr>
          <p:nvPr>
            <p:ph idx="1"/>
          </p:nvPr>
        </p:nvSpPr>
        <p:spPr bwMode="auto">
          <a:xfrm>
            <a:off x="754155" y="1153271"/>
            <a:ext cx="10515600" cy="4351338"/>
          </a:xfrm>
        </p:spPr>
        <p:txBody>
          <a:bodyPr/>
          <a:lstStyle/>
          <a:p>
            <a:pPr marL="0" indent="0">
              <a:buFont typeface="Arial"/>
              <a:buNone/>
              <a:defRPr/>
            </a:pPr>
            <a:r>
              <a:rPr sz="1400" b="1" i="0" u="none">
                <a:solidFill>
                  <a:srgbClr val="000000"/>
                </a:solidFill>
                <a:latin typeface="SF Pro Text"/>
                <a:ea typeface="SF Pro Text"/>
                <a:cs typeface="SF Pro Text"/>
              </a:rPr>
              <a:t>Hierarchical clustering</a:t>
            </a:r>
            <a:endParaRPr sz="1400">
              <a:latin typeface="SF Pro Text"/>
              <a:cs typeface="SF Pro Text"/>
            </a:endParaRPr>
          </a:p>
          <a:p>
            <a:pPr marL="0" indent="0">
              <a:buFont typeface="Arial"/>
              <a:buNone/>
              <a:defRPr/>
            </a:pPr>
            <a:r>
              <a:rPr sz="1400" b="0" i="0" u="none">
                <a:solidFill>
                  <a:srgbClr val="000000"/>
                </a:solidFill>
                <a:latin typeface="SF Pro Text"/>
                <a:ea typeface="SF Pro Text"/>
                <a:cs typeface="SF Pro Text"/>
              </a:rPr>
              <a:t>Hierarchical clustering is an </a:t>
            </a:r>
            <a:r>
              <a:rPr sz="1400" b="1" i="0" u="none">
                <a:solidFill>
                  <a:srgbClr val="000000"/>
                </a:solidFill>
                <a:latin typeface="SF Pro Text"/>
                <a:ea typeface="SF Pro Text"/>
                <a:cs typeface="SF Pro Text"/>
              </a:rPr>
              <a:t>unsupervised learning algorithm</a:t>
            </a:r>
            <a:r>
              <a:rPr sz="1400" b="0" i="0" u="none">
                <a:solidFill>
                  <a:srgbClr val="000000"/>
                </a:solidFill>
                <a:latin typeface="SF Pro Text"/>
                <a:ea typeface="SF Pro Text"/>
                <a:cs typeface="SF Pro Text"/>
              </a:rPr>
              <a:t> that </a:t>
            </a:r>
            <a:r>
              <a:rPr sz="1400" b="1" i="0" u="sng">
                <a:solidFill>
                  <a:schemeClr val="accent1"/>
                </a:solidFill>
                <a:latin typeface="SF Pro Text"/>
                <a:ea typeface="SF Pro Text"/>
                <a:cs typeface="SF Pro Text"/>
              </a:rPr>
              <a:t>groups similar data points into clusters</a:t>
            </a:r>
            <a:r>
              <a:rPr sz="1400" b="0" i="0" u="none">
                <a:solidFill>
                  <a:srgbClr val="000000"/>
                </a:solidFill>
                <a:latin typeface="SF Pro Text"/>
                <a:ea typeface="SF Pro Text"/>
                <a:cs typeface="SF Pro Text"/>
              </a:rPr>
              <a:t>. Unlike other methods (like K-Means) where you have to specify the number of clusters beforehand, hierarchical clustering builds a tree-like hierarchy of clusters.</a:t>
            </a:r>
            <a:endParaRPr sz="1400">
              <a:latin typeface="SF Pro Text"/>
              <a:cs typeface="SF Pro Text"/>
            </a:endParaRPr>
          </a:p>
          <a:p>
            <a:pPr marL="0" indent="0">
              <a:buFont typeface="Arial"/>
              <a:buNone/>
              <a:defRPr/>
            </a:pPr>
            <a:r>
              <a:rPr sz="1400" b="0" i="0" u="none">
                <a:solidFill>
                  <a:srgbClr val="000000"/>
                </a:solidFill>
                <a:latin typeface="SF Pro Text"/>
                <a:ea typeface="SF Pro Text"/>
                <a:cs typeface="SF Pro Text"/>
              </a:rPr>
              <a:t>The main output is a visualization called a </a:t>
            </a:r>
            <a:r>
              <a:rPr sz="1400" b="1" i="0" u="none">
                <a:solidFill>
                  <a:srgbClr val="000000"/>
                </a:solidFill>
                <a:latin typeface="SF Pro Text"/>
                <a:ea typeface="SF Pro Text"/>
                <a:cs typeface="SF Pro Text"/>
              </a:rPr>
              <a:t>dendrogram</a:t>
            </a:r>
            <a:r>
              <a:rPr sz="1400" b="0" i="0" u="none">
                <a:solidFill>
                  <a:srgbClr val="000000"/>
                </a:solidFill>
                <a:latin typeface="SF Pro Text"/>
                <a:ea typeface="SF Pro Text"/>
                <a:cs typeface="SF Pro Text"/>
              </a:rPr>
              <a:t>, which shows the nested grouping of data points and helps you decide on the optimal number of clusters.</a:t>
            </a:r>
            <a:endParaRPr sz="1400">
              <a:latin typeface="SF Pro Text"/>
              <a:cs typeface="SF Pro Text"/>
            </a:endParaRPr>
          </a:p>
        </p:txBody>
      </p:sp>
      <p:pic>
        <p:nvPicPr>
          <p:cNvPr id="810448583" name="Picture 810448582"/>
          <p:cNvPicPr>
            <a:picLocks noChangeAspect="1"/>
          </p:cNvPicPr>
          <p:nvPr/>
        </p:nvPicPr>
        <p:blipFill rotWithShape="1">
          <a:blip r:embed="rId3"/>
          <a:stretch/>
        </p:blipFill>
        <p:spPr bwMode="auto">
          <a:xfrm>
            <a:off x="6469529" y="3090955"/>
            <a:ext cx="5422298" cy="3118970"/>
          </a:xfrm>
          <a:prstGeom prst="rect">
            <a:avLst/>
          </a:prstGeom>
        </p:spPr>
      </p:pic>
      <p:pic>
        <p:nvPicPr>
          <p:cNvPr id="639398811" name="Picture 639398810"/>
          <p:cNvPicPr>
            <a:picLocks noChangeAspect="1"/>
          </p:cNvPicPr>
          <p:nvPr/>
        </p:nvPicPr>
        <p:blipFill rotWithShape="1">
          <a:blip r:embed="rId4"/>
          <a:stretch/>
        </p:blipFill>
        <p:spPr bwMode="auto">
          <a:xfrm>
            <a:off x="933449" y="3252787"/>
            <a:ext cx="4315799" cy="3051954"/>
          </a:xfrm>
          <a:prstGeom prst="rect">
            <a:avLst/>
          </a:prstGeom>
        </p:spPr>
      </p:pic>
      <p:sp>
        <p:nvSpPr>
          <p:cNvPr id="1106826495" name="Slide Number Placeholder 5"/>
          <p:cNvSpPr>
            <a:spLocks noGrp="1"/>
          </p:cNvSpPr>
          <p:nvPr>
            <p:ph type="sldNum" sz="quarter" idx="12"/>
          </p:nvPr>
        </p:nvSpPr>
        <p:spPr bwMode="auto"/>
        <p:txBody>
          <a:bodyPr/>
          <a:lstStyle/>
          <a:p>
            <a:pPr>
              <a:defRPr/>
            </a:pPr>
            <a:fld id="{1144FC03-D582-9418-FAF6-0BDA6F9CA1BF}"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06287327" name="Title 1"/>
          <p:cNvSpPr>
            <a:spLocks noGrp="1"/>
          </p:cNvSpPr>
          <p:nvPr>
            <p:ph type="title"/>
          </p:nvPr>
        </p:nvSpPr>
        <p:spPr bwMode="auto">
          <a:xfrm>
            <a:off x="780082" y="228599"/>
            <a:ext cx="10515600" cy="976312"/>
          </a:xfrm>
        </p:spPr>
        <p:txBody>
          <a:bodyPr/>
          <a:lstStyle/>
          <a:p>
            <a:pPr>
              <a:defRPr/>
            </a:pPr>
            <a:r>
              <a:rPr sz="2600"/>
              <a:t>Understand Dendrogram</a:t>
            </a:r>
          </a:p>
        </p:txBody>
      </p:sp>
      <p:pic>
        <p:nvPicPr>
          <p:cNvPr id="143300664" name="Picture 143300663"/>
          <p:cNvPicPr>
            <a:picLocks noChangeAspect="1"/>
          </p:cNvPicPr>
          <p:nvPr/>
        </p:nvPicPr>
        <p:blipFill rotWithShape="1">
          <a:blip r:embed="rId3"/>
          <a:stretch/>
        </p:blipFill>
        <p:spPr bwMode="auto">
          <a:xfrm>
            <a:off x="8201999" y="1738312"/>
            <a:ext cx="3787785" cy="3807012"/>
          </a:xfrm>
          <a:prstGeom prst="rect">
            <a:avLst/>
          </a:prstGeom>
        </p:spPr>
      </p:pic>
      <p:sp>
        <p:nvSpPr>
          <p:cNvPr id="1672473090" name=" 1672473089"/>
          <p:cNvSpPr/>
          <p:nvPr/>
        </p:nvSpPr>
        <p:spPr bwMode="auto">
          <a:xfrm>
            <a:off x="6037882" y="5766485"/>
            <a:ext cx="6249119" cy="82332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200"/>
              <a:t>Leaves A, B, and C are more similar to each other than they are to leaves D, E, or F.</a:t>
            </a:r>
          </a:p>
          <a:p>
            <a:pPr>
              <a:defRPr/>
            </a:pPr>
            <a:r>
              <a:rPr sz="1200"/>
              <a:t>Leaves D and E are more similar to each other than they are to leaves A, B, C, or F.</a:t>
            </a:r>
          </a:p>
          <a:p>
            <a:pPr>
              <a:defRPr/>
            </a:pPr>
            <a:r>
              <a:rPr sz="1200"/>
              <a:t>Leaf F is substantially different from all of the other leaves.</a:t>
            </a:r>
            <a:br>
              <a:rPr sz="1200"/>
            </a:br>
            <a:endParaRPr sz="1200"/>
          </a:p>
        </p:txBody>
      </p:sp>
      <p:sp>
        <p:nvSpPr>
          <p:cNvPr id="261243782" name=" 261243781"/>
          <p:cNvSpPr/>
          <p:nvPr/>
        </p:nvSpPr>
        <p:spPr bwMode="auto">
          <a:xfrm>
            <a:off x="190492" y="1356359"/>
            <a:ext cx="7113832" cy="484668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200" b="1" i="0" u="none">
                <a:solidFill>
                  <a:srgbClr val="000000"/>
                </a:solidFill>
                <a:latin typeface="SF Pro Text"/>
                <a:ea typeface="SF Pro Text"/>
                <a:cs typeface="SF Pro Text"/>
              </a:rPr>
              <a:t>How to Read a Dendrogram</a:t>
            </a:r>
          </a:p>
          <a:p>
            <a:pPr>
              <a:defRPr/>
            </a:pPr>
            <a:endParaRPr sz="1200">
              <a:latin typeface="SF Pro Text"/>
              <a:cs typeface="SF Pro Text"/>
            </a:endParaRPr>
          </a:p>
          <a:p>
            <a:pPr>
              <a:defRPr/>
            </a:pPr>
            <a:r>
              <a:rPr sz="1200" b="0" i="0" u="none">
                <a:solidFill>
                  <a:srgbClr val="000000"/>
                </a:solidFill>
                <a:latin typeface="SF Pro Text"/>
                <a:ea typeface="SF Pro Text"/>
                <a:cs typeface="SF Pro Text"/>
              </a:rPr>
              <a:t>A dendrogram is a tree-like diagram that shows how data points are grouped together in hierarchical clustering.</a:t>
            </a:r>
          </a:p>
          <a:p>
            <a:pPr>
              <a:defRPr/>
            </a:pPr>
            <a:endParaRPr sz="1200">
              <a:latin typeface="SF Pro Text"/>
              <a:cs typeface="SF Pro Text"/>
            </a:endParaRPr>
          </a:p>
          <a:p>
            <a:pPr>
              <a:defRPr/>
            </a:pPr>
            <a:r>
              <a:rPr sz="1200" b="1" i="0" u="none">
                <a:solidFill>
                  <a:srgbClr val="000000"/>
                </a:solidFill>
                <a:latin typeface="SF Pro Text"/>
                <a:ea typeface="SF Pro Text"/>
                <a:cs typeface="SF Pro Text"/>
              </a:rPr>
              <a:t>Bottom (X-axis):</a:t>
            </a:r>
            <a:r>
              <a:rPr sz="1200" b="0" i="0" u="none">
                <a:solidFill>
                  <a:srgbClr val="000000"/>
                </a:solidFill>
                <a:latin typeface="SF Pro Text"/>
                <a:ea typeface="SF Pro Text"/>
                <a:cs typeface="SF Pro Text"/>
              </a:rPr>
              <a:t> These are your individual data points (in this example: A, B, C, D, E, F).</a:t>
            </a:r>
          </a:p>
          <a:p>
            <a:pPr>
              <a:defRPr/>
            </a:pPr>
            <a:endParaRPr sz="1200">
              <a:latin typeface="SF Pro Text"/>
              <a:cs typeface="SF Pro Text"/>
            </a:endParaRPr>
          </a:p>
          <a:p>
            <a:pPr>
              <a:defRPr/>
            </a:pPr>
            <a:r>
              <a:rPr sz="1200" b="1" i="0" u="none">
                <a:solidFill>
                  <a:srgbClr val="000000"/>
                </a:solidFill>
                <a:latin typeface="SF Pro Text"/>
                <a:ea typeface="SF Pro Text"/>
                <a:cs typeface="SF Pro Text"/>
              </a:rPr>
              <a:t>Vertical Lines (Y-axis):</a:t>
            </a:r>
            <a:r>
              <a:rPr sz="1200" b="0" i="0" u="none">
                <a:solidFill>
                  <a:srgbClr val="000000"/>
                </a:solidFill>
                <a:latin typeface="SF Pro Text"/>
                <a:ea typeface="SF Pro Text"/>
                <a:cs typeface="SF Pro Text"/>
              </a:rPr>
              <a:t> The height of the lines represents the </a:t>
            </a:r>
            <a:r>
              <a:rPr sz="1200" b="1" i="0" u="none">
                <a:solidFill>
                  <a:srgbClr val="000000"/>
                </a:solidFill>
                <a:latin typeface="SF Pro Text"/>
                <a:ea typeface="SF Pro Text"/>
                <a:cs typeface="SF Pro Text"/>
              </a:rPr>
              <a:t>distance</a:t>
            </a:r>
            <a:r>
              <a:rPr sz="1200" b="0" i="0" u="none">
                <a:solidFill>
                  <a:srgbClr val="000000"/>
                </a:solidFill>
                <a:latin typeface="SF Pro Text"/>
                <a:ea typeface="SF Pro Text"/>
                <a:cs typeface="SF Pro Text"/>
              </a:rPr>
              <a:t> or dissimilarity. The higher the line, the more different the items are.</a:t>
            </a:r>
          </a:p>
          <a:p>
            <a:pPr>
              <a:defRPr/>
            </a:pPr>
            <a:endParaRPr sz="1200">
              <a:latin typeface="SF Pro Text"/>
              <a:cs typeface="SF Pro Text"/>
            </a:endParaRPr>
          </a:p>
          <a:p>
            <a:pPr>
              <a:defRPr/>
            </a:pPr>
            <a:r>
              <a:rPr sz="1200" b="1" i="0" u="none">
                <a:solidFill>
                  <a:srgbClr val="000000"/>
                </a:solidFill>
                <a:latin typeface="SF Pro Text"/>
                <a:ea typeface="SF Pro Text"/>
                <a:cs typeface="SF Pro Text"/>
              </a:rPr>
              <a:t>Short vertical lines</a:t>
            </a:r>
            <a:r>
              <a:rPr sz="1200" b="0" i="0" u="none">
                <a:solidFill>
                  <a:srgbClr val="000000"/>
                </a:solidFill>
                <a:latin typeface="SF Pro Text"/>
                <a:ea typeface="SF Pro Text"/>
                <a:cs typeface="SF Pro Text"/>
              </a:rPr>
              <a:t> (like the one joining B and C) mean the items are very </a:t>
            </a:r>
            <a:r>
              <a:rPr sz="1200" b="1" i="0" u="none">
                <a:solidFill>
                  <a:srgbClr val="000000"/>
                </a:solidFill>
                <a:latin typeface="SF Pro Text"/>
                <a:ea typeface="SF Pro Text"/>
                <a:cs typeface="SF Pro Text"/>
              </a:rPr>
              <a:t>similar</a:t>
            </a:r>
            <a:r>
              <a:rPr sz="1200" b="0" i="0" u="none">
                <a:solidFill>
                  <a:srgbClr val="000000"/>
                </a:solidFill>
                <a:latin typeface="SF Pro Text"/>
                <a:ea typeface="SF Pro Text"/>
                <a:cs typeface="SF Pro Text"/>
              </a:rPr>
              <a:t>.</a:t>
            </a:r>
          </a:p>
          <a:p>
            <a:pPr>
              <a:defRPr/>
            </a:pPr>
            <a:endParaRPr sz="1200">
              <a:latin typeface="SF Pro Text"/>
              <a:cs typeface="SF Pro Text"/>
            </a:endParaRPr>
          </a:p>
          <a:p>
            <a:pPr>
              <a:defRPr/>
            </a:pPr>
            <a:r>
              <a:rPr sz="1200" b="1" i="0" u="none">
                <a:solidFill>
                  <a:srgbClr val="000000"/>
                </a:solidFill>
                <a:latin typeface="SF Pro Text"/>
                <a:ea typeface="SF Pro Text"/>
                <a:cs typeface="SF Pro Text"/>
              </a:rPr>
              <a:t>Tall vertical lines</a:t>
            </a:r>
            <a:r>
              <a:rPr sz="1200" b="0" i="0" u="none">
                <a:solidFill>
                  <a:srgbClr val="000000"/>
                </a:solidFill>
                <a:latin typeface="SF Pro Text"/>
                <a:ea typeface="SF Pro Text"/>
                <a:cs typeface="SF Pro Text"/>
              </a:rPr>
              <a:t> (like the one joining F to the rest) mean the clusters being joined are very </a:t>
            </a:r>
            <a:r>
              <a:rPr sz="1200" b="1" i="0" u="none">
                <a:solidFill>
                  <a:srgbClr val="000000"/>
                </a:solidFill>
                <a:latin typeface="SF Pro Text"/>
                <a:ea typeface="SF Pro Text"/>
                <a:cs typeface="SF Pro Text"/>
              </a:rPr>
              <a:t>different</a:t>
            </a:r>
            <a:r>
              <a:rPr sz="1200" b="0" i="0" u="none">
                <a:solidFill>
                  <a:srgbClr val="000000"/>
                </a:solidFill>
                <a:latin typeface="SF Pro Text"/>
                <a:ea typeface="SF Pro Text"/>
                <a:cs typeface="SF Pro Text"/>
              </a:rPr>
              <a:t>.</a:t>
            </a:r>
          </a:p>
          <a:p>
            <a:pPr>
              <a:defRPr/>
            </a:pPr>
            <a:endParaRPr sz="1200">
              <a:latin typeface="SF Pro Text"/>
              <a:cs typeface="SF Pro Text"/>
            </a:endParaRPr>
          </a:p>
          <a:p>
            <a:pPr>
              <a:defRPr/>
            </a:pPr>
            <a:r>
              <a:rPr sz="1200" b="1" i="0" u="none">
                <a:solidFill>
                  <a:srgbClr val="000000"/>
                </a:solidFill>
                <a:latin typeface="SF Pro Text"/>
                <a:ea typeface="SF Pro Text"/>
                <a:cs typeface="SF Pro Text"/>
              </a:rPr>
              <a:t>To understand the clusters:</a:t>
            </a:r>
            <a:endParaRPr sz="1200">
              <a:latin typeface="SF Pro Text"/>
              <a:cs typeface="SF Pro Text"/>
            </a:endParaRPr>
          </a:p>
          <a:p>
            <a:pPr>
              <a:defRPr/>
            </a:pPr>
            <a:r>
              <a:rPr sz="1200" b="0" i="0" u="none">
                <a:solidFill>
                  <a:srgbClr val="000000"/>
                </a:solidFill>
                <a:latin typeface="SF Pro Text"/>
                <a:ea typeface="SF Pro Text"/>
                <a:cs typeface="SF Pro Text"/>
              </a:rPr>
              <a:t>You read it from the bottom up. In this image, B and C are the most similar, so they are joined first. Then D and E are joined.</a:t>
            </a:r>
            <a:endParaRPr sz="1200">
              <a:latin typeface="SF Pro Text"/>
              <a:cs typeface="SF Pro Text"/>
            </a:endParaRPr>
          </a:p>
          <a:p>
            <a:pPr>
              <a:defRPr/>
            </a:pPr>
            <a:r>
              <a:rPr sz="1200" b="0" i="0" u="none">
                <a:solidFill>
                  <a:srgbClr val="000000"/>
                </a:solidFill>
                <a:latin typeface="SF Pro Text"/>
                <a:ea typeface="SF Pro Text"/>
                <a:cs typeface="SF Pro Text"/>
              </a:rPr>
              <a:t>To choose the number of clusters, you "cut" the tree horizontally. The number of vertical lines your cut intersects is the number of clusters.</a:t>
            </a:r>
          </a:p>
          <a:p>
            <a:pPr>
              <a:defRPr/>
            </a:pPr>
            <a:endParaRPr sz="1200">
              <a:latin typeface="SF Pro Text"/>
              <a:cs typeface="SF Pro Text"/>
            </a:endParaRPr>
          </a:p>
          <a:p>
            <a:pPr>
              <a:defRPr/>
            </a:pPr>
            <a:r>
              <a:rPr sz="1200" b="0" i="0" u="none">
                <a:solidFill>
                  <a:srgbClr val="000000"/>
                </a:solidFill>
                <a:latin typeface="SF Pro Text"/>
                <a:ea typeface="SF Pro Text"/>
                <a:cs typeface="SF Pro Text"/>
              </a:rPr>
              <a:t>If you cut horizontally at a </a:t>
            </a:r>
            <a:r>
              <a:rPr sz="1200" b="1" i="0" u="none">
                <a:solidFill>
                  <a:srgbClr val="000000"/>
                </a:solidFill>
                <a:latin typeface="SF Pro Text"/>
                <a:ea typeface="SF Pro Text"/>
                <a:cs typeface="SF Pro Text"/>
              </a:rPr>
              <a:t>Distance of 2.0</a:t>
            </a:r>
            <a:r>
              <a:rPr sz="1200" b="0" i="0" u="none">
                <a:solidFill>
                  <a:srgbClr val="000000"/>
                </a:solidFill>
                <a:latin typeface="SF Pro Text"/>
                <a:ea typeface="SF Pro Text"/>
                <a:cs typeface="SF Pro Text"/>
              </a:rPr>
              <a:t>, your line would cross </a:t>
            </a:r>
            <a:r>
              <a:rPr sz="1200" b="1" i="0" u="none">
                <a:solidFill>
                  <a:srgbClr val="000000"/>
                </a:solidFill>
                <a:latin typeface="SF Pro Text"/>
                <a:ea typeface="SF Pro Text"/>
                <a:cs typeface="SF Pro Text"/>
              </a:rPr>
              <a:t>3</a:t>
            </a:r>
            <a:r>
              <a:rPr sz="1200" b="0" i="0" u="none">
                <a:solidFill>
                  <a:srgbClr val="000000"/>
                </a:solidFill>
                <a:latin typeface="SF Pro Text"/>
                <a:ea typeface="SF Pro Text"/>
                <a:cs typeface="SF Pro Text"/>
              </a:rPr>
              <a:t> vertical lines, giving you </a:t>
            </a:r>
            <a:r>
              <a:rPr sz="1200" b="1" i="0" u="none">
                <a:solidFill>
                  <a:srgbClr val="000000"/>
                </a:solidFill>
                <a:latin typeface="SF Pro Text"/>
                <a:ea typeface="SF Pro Text"/>
                <a:cs typeface="SF Pro Text"/>
              </a:rPr>
              <a:t>3 clusters</a:t>
            </a:r>
            <a:r>
              <a:rPr sz="1200" b="0" i="0" u="none">
                <a:solidFill>
                  <a:srgbClr val="000000"/>
                </a:solidFill>
                <a:latin typeface="SF Pro Text"/>
                <a:ea typeface="SF Pro Text"/>
                <a:cs typeface="SF Pro Text"/>
              </a:rPr>
              <a:t>:</a:t>
            </a:r>
            <a:endParaRPr sz="1200">
              <a:latin typeface="SF Pro Text"/>
              <a:cs typeface="SF Pro Text"/>
            </a:endParaRPr>
          </a:p>
          <a:p>
            <a:pPr marL="217793" indent="-217793">
              <a:buAutoNum type="arabicPeriod"/>
              <a:defRPr/>
            </a:pPr>
            <a:r>
              <a:rPr sz="1200" b="0" i="0" u="none">
                <a:solidFill>
                  <a:srgbClr val="000000"/>
                </a:solidFill>
                <a:latin typeface="SF Pro Text"/>
                <a:ea typeface="SF Pro Text"/>
                <a:cs typeface="SF Pro Text"/>
              </a:rPr>
              <a:t>{F}</a:t>
            </a:r>
            <a:endParaRPr sz="1200">
              <a:latin typeface="SF Pro Text"/>
              <a:cs typeface="SF Pro Text"/>
            </a:endParaRPr>
          </a:p>
          <a:p>
            <a:pPr>
              <a:defRPr/>
            </a:pPr>
            <a:r>
              <a:rPr sz="1200">
                <a:latin typeface="SF Pro Text"/>
                <a:ea typeface="SF Pro Text"/>
                <a:cs typeface="SF Pro Text"/>
              </a:rPr>
              <a:t>2.  </a:t>
            </a:r>
            <a:r>
              <a:rPr sz="1200" b="0" i="0" u="none">
                <a:solidFill>
                  <a:srgbClr val="000000"/>
                </a:solidFill>
                <a:latin typeface="SF Pro Text"/>
                <a:ea typeface="SF Pro Text"/>
                <a:cs typeface="SF Pro Text"/>
              </a:rPr>
              <a:t>{A}</a:t>
            </a:r>
            <a:endParaRPr sz="1200">
              <a:latin typeface="SF Pro Text"/>
              <a:cs typeface="SF Pro Text"/>
            </a:endParaRPr>
          </a:p>
          <a:p>
            <a:pPr>
              <a:defRPr/>
            </a:pPr>
            <a:r>
              <a:rPr sz="1200">
                <a:latin typeface="SF Pro Text"/>
                <a:ea typeface="SF Pro Text"/>
                <a:cs typeface="SF Pro Text"/>
              </a:rPr>
              <a:t>3.  </a:t>
            </a:r>
            <a:r>
              <a:rPr sz="1200" b="0" i="0" u="none">
                <a:solidFill>
                  <a:srgbClr val="000000"/>
                </a:solidFill>
                <a:latin typeface="SF Pro Text"/>
                <a:ea typeface="SF Pro Text"/>
                <a:cs typeface="SF Pro Text"/>
              </a:rPr>
              <a:t>{B, C, D, E}</a:t>
            </a:r>
            <a:endParaRPr sz="1200">
              <a:latin typeface="SF Pro Text"/>
              <a:cs typeface="SF Pro Text"/>
            </a:endParaRPr>
          </a:p>
        </p:txBody>
      </p:sp>
      <p:sp>
        <p:nvSpPr>
          <p:cNvPr id="228799905" name="Slide Number Placeholder 5"/>
          <p:cNvSpPr>
            <a:spLocks noGrp="1"/>
          </p:cNvSpPr>
          <p:nvPr>
            <p:ph type="sldNum" sz="quarter" idx="12"/>
          </p:nvPr>
        </p:nvSpPr>
        <p:spPr bwMode="auto"/>
        <p:txBody>
          <a:bodyPr/>
          <a:lstStyle/>
          <a:p>
            <a:pPr>
              <a:defRPr/>
            </a:pPr>
            <a:fld id="{C4FDAEA7-7F3C-610E-3DEF-39F9568F045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91587505" name="Title 1"/>
          <p:cNvSpPr>
            <a:spLocks noGrp="1"/>
          </p:cNvSpPr>
          <p:nvPr>
            <p:ph type="title"/>
          </p:nvPr>
        </p:nvSpPr>
        <p:spPr bwMode="auto"/>
        <p:txBody>
          <a:bodyPr/>
          <a:lstStyle/>
          <a:p>
            <a:pPr>
              <a:defRPr/>
            </a:pPr>
            <a:r>
              <a:rPr sz="1800" b="1" i="0" u="none">
                <a:solidFill>
                  <a:srgbClr val="000000"/>
                </a:solidFill>
                <a:latin typeface="Times New Roman"/>
                <a:ea typeface="Times New Roman"/>
                <a:cs typeface="Times New Roman"/>
              </a:rPr>
              <a:t>Types of Hierarchical Clustering</a:t>
            </a:r>
            <a:endParaRPr/>
          </a:p>
        </p:txBody>
      </p:sp>
      <p:sp>
        <p:nvSpPr>
          <p:cNvPr id="788882417" name="Content Placeholder 2"/>
          <p:cNvSpPr>
            <a:spLocks noGrp="1"/>
          </p:cNvSpPr>
          <p:nvPr>
            <p:ph idx="1"/>
          </p:nvPr>
        </p:nvSpPr>
        <p:spPr bwMode="auto"/>
        <p:txBody>
          <a:bodyPr/>
          <a:lstStyle/>
          <a:p>
            <a:pPr marL="0" indent="0">
              <a:buFont typeface="Arial"/>
              <a:buNone/>
              <a:defRPr/>
            </a:pPr>
            <a:r>
              <a:rPr sz="1400" b="1" i="0" u="none">
                <a:solidFill>
                  <a:srgbClr val="000000"/>
                </a:solidFill>
                <a:latin typeface="SF Pro Text"/>
                <a:ea typeface="SF Pro Text"/>
                <a:cs typeface="SF Pro Text"/>
              </a:rPr>
              <a:t>1. Agglomerative (Bottom-Up)</a:t>
            </a:r>
            <a:endParaRPr sz="1400">
              <a:latin typeface="SF Pro Text"/>
              <a:cs typeface="SF Pro Text"/>
            </a:endParaRPr>
          </a:p>
          <a:p>
            <a:pPr marL="0" indent="0">
              <a:buFont typeface="Arial"/>
              <a:buNone/>
              <a:defRPr/>
            </a:pPr>
            <a:r>
              <a:rPr sz="1400" b="0" i="0" u="none">
                <a:solidFill>
                  <a:srgbClr val="000000"/>
                </a:solidFill>
                <a:latin typeface="SF Pro Text"/>
                <a:ea typeface="SF Pro Text"/>
                <a:cs typeface="SF Pro Text"/>
              </a:rPr>
              <a:t>This is the most common approach. It works by treating each data point as its own individual cluster and then progressively merging the closest pairs of clusters until only one large cluster (containing all data points) remains.</a:t>
            </a:r>
            <a:endParaRPr sz="1400">
              <a:latin typeface="SF Pro Text"/>
              <a:cs typeface="SF Pro Text"/>
            </a:endParaRPr>
          </a:p>
          <a:p>
            <a:pPr marL="0" indent="0">
              <a:buFont typeface="Arial"/>
              <a:buNone/>
              <a:defRPr/>
            </a:pPr>
            <a:r>
              <a:rPr sz="1400" b="0" i="0" u="none">
                <a:solidFill>
                  <a:srgbClr val="000000"/>
                </a:solidFill>
                <a:latin typeface="SF Pro Text"/>
                <a:ea typeface="SF Pro Text"/>
                <a:cs typeface="SF Pro Text"/>
              </a:rPr>
              <a:t>The process is:</a:t>
            </a:r>
            <a:endParaRPr sz="1400">
              <a:latin typeface="SF Pro Text"/>
              <a:cs typeface="SF Pro Text"/>
            </a:endParaRPr>
          </a:p>
          <a:p>
            <a:pPr marL="239821" indent="-239821">
              <a:buFont typeface="Arial"/>
              <a:buAutoNum type="arabicPeriod"/>
              <a:defRPr/>
            </a:pPr>
            <a:r>
              <a:rPr sz="1400" b="1" i="0" u="none">
                <a:solidFill>
                  <a:srgbClr val="000000"/>
                </a:solidFill>
                <a:latin typeface="SF Pro Text"/>
                <a:ea typeface="SF Pro Text"/>
                <a:cs typeface="SF Pro Text"/>
              </a:rPr>
              <a:t>Start:</a:t>
            </a:r>
            <a:r>
              <a:rPr sz="1400" b="0" i="0" u="none">
                <a:solidFill>
                  <a:srgbClr val="000000"/>
                </a:solidFill>
                <a:latin typeface="SF Pro Text"/>
                <a:ea typeface="SF Pro Text"/>
                <a:cs typeface="SF Pro Text"/>
              </a:rPr>
              <a:t> Every data point is its own cluster. If you have N data points, you have N clusters.</a:t>
            </a:r>
            <a:endParaRPr sz="1400">
              <a:latin typeface="SF Pro Text"/>
              <a:cs typeface="SF Pro Text"/>
            </a:endParaRPr>
          </a:p>
          <a:p>
            <a:pPr marL="0" indent="0">
              <a:buFont typeface="Arial"/>
              <a:buNone/>
              <a:defRPr/>
            </a:pPr>
            <a:r>
              <a:rPr sz="1400">
                <a:latin typeface="SF Pro Text"/>
                <a:ea typeface="SF Pro Text"/>
                <a:cs typeface="SF Pro Text"/>
              </a:rPr>
              <a:t>2.  </a:t>
            </a:r>
            <a:r>
              <a:rPr sz="1400" b="1" i="0" u="none">
                <a:solidFill>
                  <a:srgbClr val="000000"/>
                </a:solidFill>
                <a:latin typeface="SF Pro Text"/>
                <a:ea typeface="SF Pro Text"/>
                <a:cs typeface="SF Pro Text"/>
              </a:rPr>
              <a:t>Find Closest Pair:</a:t>
            </a:r>
            <a:r>
              <a:rPr sz="1400" b="0" i="0" u="none">
                <a:solidFill>
                  <a:srgbClr val="000000"/>
                </a:solidFill>
                <a:latin typeface="SF Pro Text"/>
                <a:ea typeface="SF Pro Text"/>
                <a:cs typeface="SF Pro Text"/>
              </a:rPr>
              <a:t> Calculate the distance between all pairs of clusters.</a:t>
            </a:r>
            <a:endParaRPr sz="1400">
              <a:latin typeface="SF Pro Text"/>
              <a:cs typeface="SF Pro Text"/>
            </a:endParaRPr>
          </a:p>
          <a:p>
            <a:pPr marL="0" indent="0">
              <a:buFont typeface="Arial"/>
              <a:buNone/>
              <a:defRPr/>
            </a:pPr>
            <a:r>
              <a:rPr sz="1400">
                <a:latin typeface="SF Pro Text"/>
                <a:ea typeface="SF Pro Text"/>
                <a:cs typeface="SF Pro Text"/>
              </a:rPr>
              <a:t>3.  </a:t>
            </a:r>
            <a:r>
              <a:rPr sz="1400" b="1" i="0" u="none">
                <a:solidFill>
                  <a:srgbClr val="000000"/>
                </a:solidFill>
                <a:latin typeface="SF Pro Text"/>
                <a:ea typeface="SF Pro Text"/>
                <a:cs typeface="SF Pro Text"/>
              </a:rPr>
              <a:t>Merge:</a:t>
            </a:r>
            <a:r>
              <a:rPr sz="1400" b="0" i="0" u="none">
                <a:solidFill>
                  <a:srgbClr val="000000"/>
                </a:solidFill>
                <a:latin typeface="SF Pro Text"/>
                <a:ea typeface="SF Pro Text"/>
                <a:cs typeface="SF Pro Text"/>
              </a:rPr>
              <a:t> Combine the two "closest" clusters into a single new cluster.</a:t>
            </a:r>
            <a:endParaRPr sz="1400">
              <a:latin typeface="SF Pro Text"/>
              <a:cs typeface="SF Pro Text"/>
            </a:endParaRPr>
          </a:p>
          <a:p>
            <a:pPr marL="0" indent="0">
              <a:buFont typeface="Arial"/>
              <a:buNone/>
              <a:defRPr/>
            </a:pPr>
            <a:r>
              <a:rPr sz="1400">
                <a:latin typeface="SF Pro Text"/>
                <a:ea typeface="SF Pro Text"/>
                <a:cs typeface="SF Pro Text"/>
              </a:rPr>
              <a:t>4.  </a:t>
            </a:r>
            <a:r>
              <a:rPr sz="1400" b="1" i="0" u="none">
                <a:solidFill>
                  <a:srgbClr val="000000"/>
                </a:solidFill>
                <a:latin typeface="SF Pro Text"/>
                <a:ea typeface="SF Pro Text"/>
                <a:cs typeface="SF Pro Text"/>
              </a:rPr>
              <a:t>Repeat:</a:t>
            </a:r>
            <a:r>
              <a:rPr sz="1400" b="0" i="0" u="none">
                <a:solidFill>
                  <a:srgbClr val="000000"/>
                </a:solidFill>
                <a:latin typeface="SF Pro Text"/>
                <a:ea typeface="SF Pro Text"/>
                <a:cs typeface="SF Pro Text"/>
              </a:rPr>
              <a:t> Repeat steps 2 and 3 until all data points are merged into one single cluster.</a:t>
            </a:r>
            <a:endParaRPr sz="1400">
              <a:latin typeface="SF Pro Text"/>
              <a:cs typeface="SF Pro Text"/>
            </a:endParaRPr>
          </a:p>
        </p:txBody>
      </p:sp>
      <p:sp>
        <p:nvSpPr>
          <p:cNvPr id="104575652" name="Slide Number Placeholder 5"/>
          <p:cNvSpPr>
            <a:spLocks noGrp="1"/>
          </p:cNvSpPr>
          <p:nvPr>
            <p:ph type="sldNum" sz="quarter" idx="12"/>
          </p:nvPr>
        </p:nvSpPr>
        <p:spPr bwMode="auto"/>
        <p:txBody>
          <a:bodyPr/>
          <a:lstStyle/>
          <a:p>
            <a:pPr>
              <a:defRPr/>
            </a:pPr>
            <a:fld id="{22DE4586-7F6C-B27D-87E9-A3DB651EC59D}"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8206442" name="Title 1"/>
          <p:cNvSpPr>
            <a:spLocks noGrp="1"/>
          </p:cNvSpPr>
          <p:nvPr>
            <p:ph type="title"/>
          </p:nvPr>
        </p:nvSpPr>
        <p:spPr bwMode="auto"/>
        <p:txBody>
          <a:bodyPr/>
          <a:lstStyle/>
          <a:p>
            <a:pPr>
              <a:defRPr/>
            </a:pPr>
            <a:r>
              <a:rPr sz="1800" b="1" i="0" u="none">
                <a:solidFill>
                  <a:srgbClr val="000000"/>
                </a:solidFill>
                <a:latin typeface="Times New Roman"/>
                <a:ea typeface="Times New Roman"/>
                <a:cs typeface="Times New Roman"/>
              </a:rPr>
              <a:t>Types of Hierarchical Clustering</a:t>
            </a:r>
            <a:endParaRPr/>
          </a:p>
        </p:txBody>
      </p:sp>
      <p:sp>
        <p:nvSpPr>
          <p:cNvPr id="432447240" name="Content Placeholder 2"/>
          <p:cNvSpPr>
            <a:spLocks noGrp="1"/>
          </p:cNvSpPr>
          <p:nvPr>
            <p:ph idx="1"/>
          </p:nvPr>
        </p:nvSpPr>
        <p:spPr bwMode="auto"/>
        <p:txBody>
          <a:bodyPr/>
          <a:lstStyle/>
          <a:p>
            <a:pPr marL="0" indent="0">
              <a:buFont typeface="Arial"/>
              <a:buNone/>
              <a:defRPr/>
            </a:pPr>
            <a:r>
              <a:rPr sz="1400" b="1" i="0" u="none">
                <a:solidFill>
                  <a:srgbClr val="000000"/>
                </a:solidFill>
                <a:latin typeface="SF Pro Text"/>
                <a:ea typeface="SF Pro Text"/>
                <a:cs typeface="SF Pro Text"/>
              </a:rPr>
              <a:t>2. Divisive (Top-Down)</a:t>
            </a:r>
            <a:endParaRPr sz="1400">
              <a:latin typeface="SF Pro Text"/>
              <a:cs typeface="SF Pro Text"/>
            </a:endParaRPr>
          </a:p>
          <a:p>
            <a:pPr marL="0" indent="0">
              <a:buFont typeface="Arial"/>
              <a:buNone/>
              <a:defRPr/>
            </a:pPr>
            <a:r>
              <a:rPr sz="1400" b="0" i="0" u="none">
                <a:solidFill>
                  <a:srgbClr val="000000"/>
                </a:solidFill>
                <a:latin typeface="SF Pro Text"/>
                <a:ea typeface="SF Pro Text"/>
                <a:cs typeface="SF Pro Text"/>
              </a:rPr>
              <a:t>This approach is the opposite of agglomerative. It starts with all data points in a single, large cluster and then recursively splits them into smaller clusters.</a:t>
            </a:r>
            <a:endParaRPr sz="1400">
              <a:latin typeface="SF Pro Text"/>
              <a:cs typeface="SF Pro Text"/>
            </a:endParaRPr>
          </a:p>
          <a:p>
            <a:pPr marL="0" indent="0">
              <a:buFont typeface="Arial"/>
              <a:buNone/>
              <a:defRPr/>
            </a:pPr>
            <a:r>
              <a:rPr sz="1400" b="0" i="0" u="none">
                <a:solidFill>
                  <a:srgbClr val="000000"/>
                </a:solidFill>
                <a:latin typeface="SF Pro Text"/>
                <a:ea typeface="SF Pro Text"/>
                <a:cs typeface="SF Pro Text"/>
              </a:rPr>
              <a:t>The process is:</a:t>
            </a:r>
            <a:endParaRPr sz="1400">
              <a:latin typeface="SF Pro Text"/>
              <a:cs typeface="SF Pro Text"/>
            </a:endParaRPr>
          </a:p>
          <a:p>
            <a:pPr marL="239821" indent="-239821">
              <a:buFont typeface="Arial"/>
              <a:buAutoNum type="arabicPeriod"/>
              <a:defRPr/>
            </a:pPr>
            <a:r>
              <a:rPr sz="1400" b="1" i="0" u="none">
                <a:solidFill>
                  <a:srgbClr val="000000"/>
                </a:solidFill>
                <a:latin typeface="SF Pro Text"/>
                <a:ea typeface="SF Pro Text"/>
                <a:cs typeface="SF Pro Text"/>
              </a:rPr>
              <a:t> Start:</a:t>
            </a:r>
            <a:r>
              <a:rPr sz="1400" b="0" i="0" u="none">
                <a:solidFill>
                  <a:srgbClr val="000000"/>
                </a:solidFill>
                <a:latin typeface="SF Pro Text"/>
                <a:ea typeface="SF Pro Text"/>
                <a:cs typeface="SF Pro Text"/>
              </a:rPr>
              <a:t> All data points are in one single cluster.</a:t>
            </a:r>
            <a:endParaRPr sz="1400">
              <a:latin typeface="SF Pro Text"/>
              <a:cs typeface="SF Pro Text"/>
            </a:endParaRPr>
          </a:p>
          <a:p>
            <a:pPr marL="0" indent="0">
              <a:buFont typeface="Arial"/>
              <a:buNone/>
              <a:defRPr/>
            </a:pPr>
            <a:r>
              <a:rPr sz="1400">
                <a:latin typeface="SF Pro Text"/>
                <a:ea typeface="SF Pro Text"/>
                <a:cs typeface="SF Pro Text"/>
              </a:rPr>
              <a:t>2.  </a:t>
            </a:r>
            <a:r>
              <a:rPr sz="1400" b="1" i="0" u="none">
                <a:solidFill>
                  <a:srgbClr val="000000"/>
                </a:solidFill>
                <a:latin typeface="SF Pro Text"/>
                <a:ea typeface="SF Pro Text"/>
                <a:cs typeface="SF Pro Text"/>
              </a:rPr>
              <a:t>Split:</a:t>
            </a:r>
            <a:r>
              <a:rPr sz="1400" b="0" i="0" u="none">
                <a:solidFill>
                  <a:srgbClr val="000000"/>
                </a:solidFill>
                <a:latin typeface="SF Pro Text"/>
                <a:ea typeface="SF Pro Text"/>
                <a:cs typeface="SF Pro Text"/>
              </a:rPr>
              <a:t> Divide the cluster into two new clusters that are most dissimilar.</a:t>
            </a:r>
            <a:endParaRPr sz="1400">
              <a:latin typeface="SF Pro Text"/>
              <a:cs typeface="SF Pro Text"/>
            </a:endParaRPr>
          </a:p>
          <a:p>
            <a:pPr marL="0" indent="0">
              <a:buFont typeface="Arial"/>
              <a:buNone/>
              <a:defRPr/>
            </a:pPr>
            <a:r>
              <a:rPr sz="1400">
                <a:latin typeface="SF Pro Text"/>
                <a:ea typeface="SF Pro Text"/>
                <a:cs typeface="SF Pro Text"/>
              </a:rPr>
              <a:t>3.  </a:t>
            </a:r>
            <a:r>
              <a:rPr sz="1400" b="1" i="0" u="none">
                <a:solidFill>
                  <a:srgbClr val="000000"/>
                </a:solidFill>
                <a:latin typeface="SF Pro Text"/>
                <a:ea typeface="SF Pro Text"/>
                <a:cs typeface="SF Pro Text"/>
              </a:rPr>
              <a:t>Repeat:</a:t>
            </a:r>
            <a:r>
              <a:rPr sz="1400" b="0" i="0" u="none">
                <a:solidFill>
                  <a:srgbClr val="000000"/>
                </a:solidFill>
                <a:latin typeface="SF Pro Text"/>
                <a:ea typeface="SF Pro Text"/>
                <a:cs typeface="SF Pro Text"/>
              </a:rPr>
              <a:t> Repeat step 2 on the new clusters until every data point is in its own cluster.</a:t>
            </a:r>
            <a:endParaRPr sz="1400">
              <a:latin typeface="SF Pro Text"/>
              <a:cs typeface="SF Pro Text"/>
            </a:endParaRPr>
          </a:p>
          <a:p>
            <a:pPr marL="0" indent="0">
              <a:buFont typeface="Arial"/>
              <a:buNone/>
              <a:defRPr/>
            </a:pPr>
            <a:r>
              <a:rPr sz="1400" b="1" i="1" u="none">
                <a:solidFill>
                  <a:schemeClr val="accent1"/>
                </a:solidFill>
                <a:latin typeface="SF Pro Text"/>
                <a:ea typeface="SF Pro Text"/>
                <a:cs typeface="SF Pro Text"/>
              </a:rPr>
              <a:t>Agglomerative is used more frequently in practice due to its computational simplicity.</a:t>
            </a:r>
            <a:endParaRPr sz="1400" b="1" i="1">
              <a:solidFill>
                <a:schemeClr val="accent1"/>
              </a:solidFill>
              <a:latin typeface="SF Pro Text"/>
              <a:cs typeface="SF Pro Text"/>
            </a:endParaRPr>
          </a:p>
        </p:txBody>
      </p:sp>
      <p:sp>
        <p:nvSpPr>
          <p:cNvPr id="466908688" name="Slide Number Placeholder 5"/>
          <p:cNvSpPr>
            <a:spLocks noGrp="1"/>
          </p:cNvSpPr>
          <p:nvPr>
            <p:ph type="sldNum" sz="quarter" idx="12"/>
          </p:nvPr>
        </p:nvSpPr>
        <p:spPr bwMode="auto"/>
        <p:txBody>
          <a:bodyPr/>
          <a:lstStyle/>
          <a:p>
            <a:pPr>
              <a:defRPr/>
            </a:pPr>
            <a:fld id="{85D90FD3-E2B8-1600-E26B-C4E437CB88F6}"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08821531" name="Content Placeholder 2"/>
          <p:cNvSpPr>
            <a:spLocks noGrp="1"/>
          </p:cNvSpPr>
          <p:nvPr>
            <p:ph idx="1"/>
          </p:nvPr>
        </p:nvSpPr>
        <p:spPr bwMode="auto">
          <a:xfrm>
            <a:off x="838198" y="975845"/>
            <a:ext cx="10515600" cy="4351338"/>
          </a:xfrm>
        </p:spPr>
        <p:txBody>
          <a:bodyPr/>
          <a:lstStyle/>
          <a:p>
            <a:pPr marL="0" indent="0">
              <a:buFont typeface="Arial"/>
              <a:buNone/>
              <a:defRPr/>
            </a:pPr>
            <a:r>
              <a:rPr sz="1400" b="1" i="0" u="none">
                <a:solidFill>
                  <a:srgbClr val="000000"/>
                </a:solidFill>
                <a:latin typeface="SF Pro Text"/>
                <a:ea typeface="SF Pro Text"/>
                <a:cs typeface="SF Pro Text"/>
              </a:rPr>
              <a:t>Probabilistic / Density-based (e.g., GMM)</a:t>
            </a:r>
            <a:endParaRPr sz="3600">
              <a:latin typeface="SF Pro Text"/>
              <a:cs typeface="SF Pro Text"/>
            </a:endParaRPr>
          </a:p>
          <a:p>
            <a:pPr marL="0" indent="0">
              <a:buFont typeface="Arial"/>
              <a:buNone/>
              <a:defRPr/>
            </a:pPr>
            <a:r>
              <a:rPr sz="3600">
                <a:latin typeface="SF Pro Text"/>
                <a:ea typeface="SF Pro Text"/>
                <a:cs typeface="SF Pro Text"/>
              </a:rPr>
              <a:t>	</a:t>
            </a:r>
            <a:r>
              <a:rPr sz="1400" b="1" i="0" u="none">
                <a:solidFill>
                  <a:srgbClr val="000000"/>
                </a:solidFill>
                <a:latin typeface="SF Pro Text"/>
                <a:ea typeface="SF Pro Text"/>
                <a:cs typeface="SF Pro Text"/>
              </a:rPr>
              <a:t>How it works:</a:t>
            </a:r>
            <a:r>
              <a:rPr sz="1400" b="0" i="0" u="none">
                <a:solidFill>
                  <a:srgbClr val="000000"/>
                </a:solidFill>
                <a:latin typeface="SF Pro Text"/>
                <a:ea typeface="SF Pro Text"/>
                <a:cs typeface="SF Pro Text"/>
              </a:rPr>
              <a:t> assume data comes from a mix of Gaussian blobs; each point has a </a:t>
            </a:r>
            <a:r>
              <a:rPr sz="1400" b="1" i="0" u="none">
                <a:solidFill>
                  <a:srgbClr val="000000"/>
                </a:solidFill>
                <a:latin typeface="SF Pro Text"/>
                <a:ea typeface="SF Pro Text"/>
                <a:cs typeface="SF Pro Text"/>
              </a:rPr>
              <a:t>soft membership</a:t>
            </a:r>
            <a:r>
              <a:rPr sz="1400" b="0" i="0" u="none">
                <a:solidFill>
                  <a:srgbClr val="000000"/>
                </a:solidFill>
                <a:latin typeface="SF Pro Text"/>
                <a:ea typeface="SF Pro Text"/>
                <a:cs typeface="SF Pro Text"/>
              </a:rPr>
              <a:t> to 	clusters.</a:t>
            </a:r>
            <a:endParaRPr sz="3600">
              <a:latin typeface="SF Pro Text"/>
              <a:cs typeface="SF Pro Text"/>
            </a:endParaRPr>
          </a:p>
          <a:p>
            <a:pPr marL="0" indent="0">
              <a:buFont typeface="Arial"/>
              <a:buNone/>
              <a:defRPr/>
            </a:pPr>
            <a:r>
              <a:rPr sz="3600">
                <a:latin typeface="SF Pro Text"/>
                <a:ea typeface="SF Pro Text"/>
                <a:cs typeface="SF Pro Text"/>
              </a:rPr>
              <a:t>	</a:t>
            </a:r>
            <a:r>
              <a:rPr sz="1400" b="1" i="0" u="none">
                <a:solidFill>
                  <a:srgbClr val="000000"/>
                </a:solidFill>
                <a:latin typeface="SF Pro Text"/>
                <a:ea typeface="SF Pro Text"/>
                <a:cs typeface="SF Pro Text"/>
              </a:rPr>
              <a:t>Where it fits:</a:t>
            </a:r>
            <a:r>
              <a:rPr sz="1400" b="0" i="0" u="none">
                <a:solidFill>
                  <a:srgbClr val="000000"/>
                </a:solidFill>
                <a:latin typeface="SF Pro Text"/>
                <a:ea typeface="SF Pro Text"/>
                <a:cs typeface="SF Pro Text"/>
              </a:rPr>
              <a:t> overlapping clusters, </a:t>
            </a:r>
            <a:r>
              <a:rPr sz="1400" b="1" i="0" u="none">
                <a:solidFill>
                  <a:srgbClr val="000000"/>
                </a:solidFill>
                <a:latin typeface="SF Pro Text"/>
                <a:ea typeface="SF Pro Text"/>
                <a:cs typeface="SF Pro Text"/>
              </a:rPr>
              <a:t>soft</a:t>
            </a:r>
            <a:r>
              <a:rPr sz="1400" b="0" i="0" u="none">
                <a:solidFill>
                  <a:srgbClr val="000000"/>
                </a:solidFill>
                <a:latin typeface="SF Pro Text"/>
                <a:ea typeface="SF Pro Text"/>
                <a:cs typeface="SF Pro Text"/>
              </a:rPr>
              <a:t> assignments, density estimation.</a:t>
            </a:r>
            <a:endParaRPr sz="3600">
              <a:latin typeface="SF Pro Text"/>
              <a:cs typeface="SF Pro Text"/>
            </a:endParaRPr>
          </a:p>
        </p:txBody>
      </p:sp>
      <p:pic>
        <p:nvPicPr>
          <p:cNvPr id="1168583048" name="Picture 1168583047"/>
          <p:cNvPicPr>
            <a:picLocks noChangeAspect="1"/>
          </p:cNvPicPr>
          <p:nvPr/>
        </p:nvPicPr>
        <p:blipFill rotWithShape="1">
          <a:blip r:embed="rId3"/>
          <a:stretch/>
        </p:blipFill>
        <p:spPr bwMode="auto">
          <a:xfrm>
            <a:off x="6095999" y="2596029"/>
            <a:ext cx="4950220" cy="3778837"/>
          </a:xfrm>
          <a:prstGeom prst="rect">
            <a:avLst/>
          </a:prstGeom>
        </p:spPr>
      </p:pic>
      <p:sp>
        <p:nvSpPr>
          <p:cNvPr id="1334480511" name="Slide Number Placeholder 5"/>
          <p:cNvSpPr>
            <a:spLocks noGrp="1"/>
          </p:cNvSpPr>
          <p:nvPr>
            <p:ph type="sldNum" sz="quarter" idx="12"/>
          </p:nvPr>
        </p:nvSpPr>
        <p:spPr bwMode="auto"/>
        <p:txBody>
          <a:bodyPr/>
          <a:lstStyle/>
          <a:p>
            <a:pPr>
              <a:defRPr/>
            </a:pPr>
            <a:fld id="{BC383964-3496-7686-5C45-B91D414CECE7}"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95307861" name="Content Placeholder 2"/>
          <p:cNvSpPr>
            <a:spLocks noGrp="1"/>
          </p:cNvSpPr>
          <p:nvPr>
            <p:ph idx="1"/>
          </p:nvPr>
        </p:nvSpPr>
        <p:spPr bwMode="auto">
          <a:xfrm>
            <a:off x="716802" y="901139"/>
            <a:ext cx="10515600" cy="4351338"/>
          </a:xfrm>
        </p:spPr>
        <p:txBody>
          <a:bodyPr/>
          <a:lstStyle/>
          <a:p>
            <a:pPr marL="0" indent="0">
              <a:buFont typeface="Arial"/>
              <a:buNone/>
              <a:defRPr/>
            </a:pPr>
            <a:r>
              <a:rPr sz="1400" b="1" i="0" u="none">
                <a:solidFill>
                  <a:srgbClr val="00B050"/>
                </a:solidFill>
                <a:latin typeface="SF Pro Text"/>
                <a:ea typeface="SF Pro Text"/>
                <a:cs typeface="SF Pro Text"/>
              </a:rPr>
              <a:t>2) Dimensionality Reduction (summarize / visualize)</a:t>
            </a:r>
            <a:endParaRPr sz="1400">
              <a:solidFill>
                <a:srgbClr val="00B050"/>
              </a:solidFill>
              <a:latin typeface="SF Pro Text"/>
              <a:cs typeface="SF Pro Text"/>
            </a:endParaRPr>
          </a:p>
          <a:p>
            <a:pPr marL="0" indent="0">
              <a:buFont typeface="Arial"/>
              <a:buNone/>
              <a:defRPr/>
            </a:pPr>
            <a:r>
              <a:rPr sz="1400" b="1" i="0" u="none">
                <a:solidFill>
                  <a:srgbClr val="000000"/>
                </a:solidFill>
                <a:latin typeface="SF Pro Text"/>
                <a:ea typeface="SF Pro Text"/>
                <a:cs typeface="SF Pro Text"/>
              </a:rPr>
              <a:t>PCA (Principal Component Analysis)</a:t>
            </a:r>
            <a:endParaRPr sz="1400">
              <a:latin typeface="SF Pro Text"/>
              <a:cs typeface="SF Pro Text"/>
            </a:endParaRPr>
          </a:p>
          <a:p>
            <a:pPr marL="0" indent="0">
              <a:buFont typeface="Arial"/>
              <a:buNone/>
              <a:defRPr/>
            </a:pPr>
            <a:r>
              <a:rPr sz="1400">
                <a:latin typeface="SF Pro Text"/>
                <a:ea typeface="SF Pro Text"/>
                <a:cs typeface="SF Pro Text"/>
              </a:rPr>
              <a:t>	</a:t>
            </a:r>
            <a:r>
              <a:rPr sz="1400" b="1" i="0" u="none">
                <a:solidFill>
                  <a:srgbClr val="000000"/>
                </a:solidFill>
                <a:latin typeface="SF Pro Text"/>
                <a:ea typeface="SF Pro Text"/>
                <a:cs typeface="SF Pro Text"/>
              </a:rPr>
              <a:t>Idea:</a:t>
            </a:r>
            <a:r>
              <a:rPr sz="1400" b="0" i="0" u="none">
                <a:solidFill>
                  <a:srgbClr val="000000"/>
                </a:solidFill>
                <a:latin typeface="SF Pro Text"/>
                <a:ea typeface="SF Pro Text"/>
                <a:cs typeface="SF Pro Text"/>
              </a:rPr>
              <a:t> rotate/transform data to new axes that </a:t>
            </a:r>
            <a:r>
              <a:rPr sz="1400" b="1" i="0" u="none">
                <a:solidFill>
                  <a:srgbClr val="000000"/>
                </a:solidFill>
                <a:latin typeface="SF Pro Text"/>
                <a:ea typeface="SF Pro Text"/>
                <a:cs typeface="SF Pro Text"/>
              </a:rPr>
              <a:t>capture most variance</a:t>
            </a:r>
            <a:r>
              <a:rPr sz="1400" b="0" i="0" u="none">
                <a:solidFill>
                  <a:srgbClr val="000000"/>
                </a:solidFill>
                <a:latin typeface="SF Pro Text"/>
                <a:ea typeface="SF Pro Text"/>
                <a:cs typeface="SF Pro Text"/>
              </a:rPr>
              <a:t>.	</a:t>
            </a:r>
            <a:endParaRPr sz="1400" b="0" i="0" u="none">
              <a:solidFill>
                <a:srgbClr val="000000"/>
              </a:solidFill>
              <a:latin typeface="SF Pro Text"/>
              <a:cs typeface="SF Pro Text"/>
            </a:endParaRPr>
          </a:p>
          <a:p>
            <a:pPr marL="0" indent="0">
              <a:buFont typeface="Arial"/>
              <a:buNone/>
              <a:defRPr/>
            </a:pPr>
            <a:r>
              <a:rPr sz="1400" b="0" i="0" u="none">
                <a:solidFill>
                  <a:srgbClr val="000000"/>
                </a:solidFill>
                <a:latin typeface="SF Pro Text"/>
                <a:ea typeface="SF Pro Text"/>
                <a:cs typeface="SF Pro Text"/>
              </a:rPr>
              <a:t>	</a:t>
            </a:r>
            <a:r>
              <a:rPr sz="1400" b="1" i="0" u="none">
                <a:solidFill>
                  <a:srgbClr val="000000"/>
                </a:solidFill>
                <a:latin typeface="SF Pro Text"/>
                <a:ea typeface="SF Pro Text"/>
                <a:cs typeface="SF Pro Text"/>
              </a:rPr>
              <a:t>Why:</a:t>
            </a:r>
            <a:r>
              <a:rPr sz="1400" b="0" i="0" u="none">
                <a:solidFill>
                  <a:srgbClr val="000000"/>
                </a:solidFill>
                <a:latin typeface="SF Pro Text"/>
                <a:ea typeface="SF Pro Text"/>
                <a:cs typeface="SF Pro Text"/>
              </a:rPr>
              <a:t> simplify features, remove noise, </a:t>
            </a:r>
            <a:r>
              <a:rPr sz="1400" b="1" i="0" u="none">
                <a:solidFill>
                  <a:srgbClr val="000000"/>
                </a:solidFill>
                <a:latin typeface="SF Pro Text"/>
                <a:ea typeface="SF Pro Text"/>
                <a:cs typeface="SF Pro Text"/>
              </a:rPr>
              <a:t>visualize</a:t>
            </a:r>
            <a:r>
              <a:rPr sz="1400" b="0" i="0" u="none">
                <a:solidFill>
                  <a:srgbClr val="000000"/>
                </a:solidFill>
                <a:latin typeface="SF Pro Text"/>
                <a:ea typeface="SF Pro Text"/>
                <a:cs typeface="SF Pro Text"/>
              </a:rPr>
              <a:t> high-dim data in 2D/3D, speed up models.</a:t>
            </a:r>
            <a:endParaRPr sz="1400">
              <a:latin typeface="SF Pro Text"/>
              <a:cs typeface="SF Pro Text"/>
            </a:endParaRPr>
          </a:p>
        </p:txBody>
      </p:sp>
      <p:pic>
        <p:nvPicPr>
          <p:cNvPr id="38641453" name="Picture 38641452"/>
          <p:cNvPicPr>
            <a:picLocks noChangeAspect="1"/>
          </p:cNvPicPr>
          <p:nvPr/>
        </p:nvPicPr>
        <p:blipFill rotWithShape="1">
          <a:blip r:embed="rId3"/>
          <a:stretch/>
        </p:blipFill>
        <p:spPr bwMode="auto">
          <a:xfrm>
            <a:off x="6462057" y="2562784"/>
            <a:ext cx="5501176" cy="4133582"/>
          </a:xfrm>
          <a:prstGeom prst="rect">
            <a:avLst/>
          </a:prstGeom>
        </p:spPr>
      </p:pic>
      <p:sp>
        <p:nvSpPr>
          <p:cNvPr id="2138237270" name="Slide Number Placeholder 5"/>
          <p:cNvSpPr>
            <a:spLocks noGrp="1"/>
          </p:cNvSpPr>
          <p:nvPr>
            <p:ph type="sldNum" sz="quarter" idx="12"/>
          </p:nvPr>
        </p:nvSpPr>
        <p:spPr bwMode="auto"/>
        <p:txBody>
          <a:bodyPr/>
          <a:lstStyle/>
          <a:p>
            <a:pPr>
              <a:defRPr/>
            </a:pPr>
            <a:fld id="{73C2C92C-4C4F-E783-7F0D-B71395A25C66}"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8099687" name="Title 1"/>
          <p:cNvSpPr>
            <a:spLocks noGrp="1"/>
          </p:cNvSpPr>
          <p:nvPr>
            <p:ph type="title"/>
          </p:nvPr>
        </p:nvSpPr>
        <p:spPr bwMode="auto"/>
        <p:txBody>
          <a:bodyPr/>
          <a:lstStyle/>
          <a:p>
            <a:pPr>
              <a:defRPr/>
            </a:pPr>
            <a:r>
              <a:rPr sz="3600"/>
              <a:t>PCA – principal component analysis</a:t>
            </a:r>
          </a:p>
        </p:txBody>
      </p:sp>
      <p:sp>
        <p:nvSpPr>
          <p:cNvPr id="1375077260" name="Content Placeholder 2"/>
          <p:cNvSpPr>
            <a:spLocks noGrp="1"/>
          </p:cNvSpPr>
          <p:nvPr>
            <p:ph idx="1"/>
          </p:nvPr>
        </p:nvSpPr>
        <p:spPr bwMode="auto"/>
        <p:txBody>
          <a:bodyPr/>
          <a:lstStyle/>
          <a:p>
            <a:pPr>
              <a:defRPr/>
            </a:pPr>
            <a:r>
              <a:rPr sz="1400" b="0" i="0" u="none">
                <a:solidFill>
                  <a:srgbClr val="000000"/>
                </a:solidFill>
                <a:latin typeface="SF Pro Text"/>
                <a:ea typeface="SF Pro Text"/>
                <a:cs typeface="SF Pro Text"/>
              </a:rPr>
              <a:t>Principal Component Analysis (PCA) is a </a:t>
            </a:r>
            <a:r>
              <a:rPr sz="1400" b="1" i="0" u="none">
                <a:solidFill>
                  <a:srgbClr val="000000"/>
                </a:solidFill>
                <a:latin typeface="SF Pro Text"/>
                <a:ea typeface="SF Pro Text"/>
                <a:cs typeface="SF Pro Text"/>
              </a:rPr>
              <a:t>dimensionality reduction</a:t>
            </a:r>
            <a:r>
              <a:rPr sz="1400" b="0" i="0" u="none">
                <a:solidFill>
                  <a:srgbClr val="000000"/>
                </a:solidFill>
                <a:latin typeface="SF Pro Text"/>
                <a:ea typeface="SF Pro Text"/>
                <a:cs typeface="SF Pro Text"/>
              </a:rPr>
              <a:t> technique. </a:t>
            </a:r>
            <a:r>
              <a:rPr sz="1400" b="0" i="0" u="none">
                <a:solidFill>
                  <a:srgbClr val="000000"/>
                </a:solidFill>
                <a:highlight>
                  <a:srgbClr val="FFFF00"/>
                </a:highlight>
                <a:latin typeface="SF Pro Text"/>
                <a:ea typeface="SF Pro Text"/>
                <a:cs typeface="SF Pro Text"/>
              </a:rPr>
              <a:t>Its main goal is to reduce the number of features (or dimensions) in a large dataset while losing as little information as possible.</a:t>
            </a:r>
            <a:endParaRPr sz="3600">
              <a:latin typeface="SF Pro Text"/>
              <a:cs typeface="SF Pro Text"/>
            </a:endParaRPr>
          </a:p>
          <a:p>
            <a:pPr>
              <a:defRPr/>
            </a:pPr>
            <a:r>
              <a:rPr sz="1400" b="0" i="0" u="none">
                <a:solidFill>
                  <a:srgbClr val="000000"/>
                </a:solidFill>
                <a:latin typeface="SF Pro Text"/>
                <a:ea typeface="SF Pro Text"/>
                <a:cs typeface="SF Pro Text"/>
              </a:rPr>
              <a:t>It works by transforming the original, often correlated, features into a new set of </a:t>
            </a:r>
            <a:r>
              <a:rPr sz="1400" b="1" i="0" u="none">
                <a:solidFill>
                  <a:srgbClr val="000000"/>
                </a:solidFill>
                <a:latin typeface="SF Pro Text"/>
                <a:ea typeface="SF Pro Text"/>
                <a:cs typeface="SF Pro Text"/>
              </a:rPr>
              <a:t>uncorrelated</a:t>
            </a:r>
            <a:r>
              <a:rPr sz="1400" b="0" i="0" u="none">
                <a:solidFill>
                  <a:srgbClr val="000000"/>
                </a:solidFill>
                <a:latin typeface="SF Pro Text"/>
                <a:ea typeface="SF Pro Text"/>
                <a:cs typeface="SF Pro Text"/>
              </a:rPr>
              <a:t> features called </a:t>
            </a:r>
            <a:r>
              <a:rPr sz="1400" b="1" i="0" u="none">
                <a:solidFill>
                  <a:srgbClr val="000000"/>
                </a:solidFill>
                <a:latin typeface="SF Pro Text"/>
                <a:ea typeface="SF Pro Text"/>
                <a:cs typeface="SF Pro Text"/>
              </a:rPr>
              <a:t>principal components</a:t>
            </a:r>
            <a:r>
              <a:rPr sz="1400" b="0" i="0" u="none">
                <a:solidFill>
                  <a:srgbClr val="000000"/>
                </a:solidFill>
                <a:latin typeface="SF Pro Text"/>
                <a:ea typeface="SF Pro Text"/>
                <a:cs typeface="SF Pro Text"/>
              </a:rPr>
              <a:t>.</a:t>
            </a:r>
            <a:endParaRPr sz="3600">
              <a:latin typeface="SF Pro Text"/>
              <a:cs typeface="SF Pro Text"/>
            </a:endParaRPr>
          </a:p>
          <a:p>
            <a:pPr>
              <a:defRPr/>
            </a:pPr>
            <a:r>
              <a:rPr sz="1400" b="0" i="0" u="none">
                <a:solidFill>
                  <a:srgbClr val="000000"/>
                </a:solidFill>
                <a:latin typeface="SF Pro Text"/>
                <a:ea typeface="SF Pro Text"/>
                <a:cs typeface="SF Pro Text"/>
              </a:rPr>
              <a:t>These new components are ordered by how much of the original data's variance (i.e., information) they capture. The first principal component (PC1) captures the most variance, the second (PC2) captures the second most, and so on.</a:t>
            </a:r>
            <a:endParaRPr sz="3600">
              <a:latin typeface="SF Pro Text"/>
              <a:cs typeface="SF Pro Text"/>
            </a:endParaRPr>
          </a:p>
          <a:p>
            <a:pPr>
              <a:defRPr/>
            </a:pPr>
            <a:r>
              <a:rPr sz="1400" b="0" i="0" u="none">
                <a:solidFill>
                  <a:srgbClr val="000000"/>
                </a:solidFill>
                <a:latin typeface="SF Pro Text"/>
                <a:ea typeface="SF Pro Text"/>
                <a:cs typeface="SF Pro Text"/>
              </a:rPr>
              <a:t>You can then keep only the first few principal components (e.g., PC1 and PC2) and discard the rest, giving you a much smaller dataset that still retains most of the important patterns.</a:t>
            </a:r>
            <a:endParaRPr sz="3600">
              <a:latin typeface="SF Pro Text"/>
              <a:cs typeface="SF Pro Text"/>
            </a:endParaRPr>
          </a:p>
        </p:txBody>
      </p:sp>
      <p:sp>
        <p:nvSpPr>
          <p:cNvPr id="484845813" name="Slide Number Placeholder 5"/>
          <p:cNvSpPr>
            <a:spLocks noGrp="1"/>
          </p:cNvSpPr>
          <p:nvPr>
            <p:ph type="sldNum" sz="quarter" idx="12"/>
          </p:nvPr>
        </p:nvSpPr>
        <p:spPr bwMode="auto"/>
        <p:txBody>
          <a:bodyPr/>
          <a:lstStyle/>
          <a:p>
            <a:pPr>
              <a:defRPr/>
            </a:pPr>
            <a:fld id="{018C7091-6D8D-5EE8-2AD2-37817E1AE841}"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48133902" name="Title 1"/>
          <p:cNvSpPr>
            <a:spLocks noGrp="1"/>
          </p:cNvSpPr>
          <p:nvPr>
            <p:ph type="title"/>
          </p:nvPr>
        </p:nvSpPr>
        <p:spPr bwMode="auto"/>
        <p:txBody>
          <a:bodyPr/>
          <a:lstStyle/>
          <a:p>
            <a:pPr>
              <a:defRPr/>
            </a:pPr>
            <a:r>
              <a:t>Eg</a:t>
            </a:r>
          </a:p>
        </p:txBody>
      </p:sp>
      <p:pic>
        <p:nvPicPr>
          <p:cNvPr id="1079663360" name="Picture 1079663359"/>
          <p:cNvPicPr>
            <a:picLocks noChangeAspect="1"/>
          </p:cNvPicPr>
          <p:nvPr/>
        </p:nvPicPr>
        <p:blipFill rotWithShape="1">
          <a:blip r:embed="rId3"/>
          <a:stretch/>
        </p:blipFill>
        <p:spPr bwMode="auto">
          <a:xfrm>
            <a:off x="2382224" y="1129015"/>
            <a:ext cx="8495325" cy="4747909"/>
          </a:xfrm>
          <a:prstGeom prst="rect">
            <a:avLst/>
          </a:prstGeom>
        </p:spPr>
      </p:pic>
      <p:sp>
        <p:nvSpPr>
          <p:cNvPr id="568543401" name="Slide Number Placeholder 5"/>
          <p:cNvSpPr>
            <a:spLocks noGrp="1"/>
          </p:cNvSpPr>
          <p:nvPr>
            <p:ph type="sldNum" sz="quarter" idx="12"/>
          </p:nvPr>
        </p:nvSpPr>
        <p:spPr bwMode="auto"/>
        <p:txBody>
          <a:bodyPr/>
          <a:lstStyle/>
          <a:p>
            <a:pPr>
              <a:defRPr/>
            </a:pPr>
            <a:fld id="{1E601887-3E2C-B5C5-6556-178CD934DA6B}"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488457716" name="Picture 1488457715"/>
          <p:cNvPicPr>
            <a:picLocks noChangeAspect="1"/>
          </p:cNvPicPr>
          <p:nvPr/>
        </p:nvPicPr>
        <p:blipFill rotWithShape="1">
          <a:blip r:embed="rId3"/>
          <a:stretch/>
        </p:blipFill>
        <p:spPr bwMode="auto">
          <a:xfrm>
            <a:off x="2025396" y="862012"/>
            <a:ext cx="8008866" cy="5129211"/>
          </a:xfrm>
          <a:prstGeom prst="rect">
            <a:avLst/>
          </a:prstGeom>
        </p:spPr>
      </p:pic>
      <p:sp>
        <p:nvSpPr>
          <p:cNvPr id="675670255" name="Slide Number Placeholder 5"/>
          <p:cNvSpPr>
            <a:spLocks noGrp="1"/>
          </p:cNvSpPr>
          <p:nvPr>
            <p:ph type="sldNum" sz="quarter" idx="12"/>
          </p:nvPr>
        </p:nvSpPr>
        <p:spPr bwMode="auto"/>
        <p:txBody>
          <a:bodyPr/>
          <a:lstStyle/>
          <a:p>
            <a:pPr>
              <a:defRPr/>
            </a:pPr>
            <a:fld id="{4E9FC380-D374-1A72-1A07-F02A9C9C3871}"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30149448" name="Content Placeholder 2"/>
          <p:cNvSpPr>
            <a:spLocks noGrp="1"/>
          </p:cNvSpPr>
          <p:nvPr>
            <p:ph idx="1"/>
          </p:nvPr>
        </p:nvSpPr>
        <p:spPr bwMode="auto">
          <a:xfrm>
            <a:off x="455332" y="546286"/>
            <a:ext cx="10515600" cy="4351338"/>
          </a:xfrm>
        </p:spPr>
        <p:txBody>
          <a:bodyPr/>
          <a:lstStyle/>
          <a:p>
            <a:pPr marL="0" indent="0">
              <a:buFont typeface="Arial"/>
              <a:buNone/>
              <a:defRPr/>
            </a:pPr>
            <a:r>
              <a:rPr sz="1400" b="1" i="0" u="none">
                <a:solidFill>
                  <a:srgbClr val="000000"/>
                </a:solidFill>
                <a:latin typeface="SF Pro Text"/>
                <a:ea typeface="SF Pro Text"/>
                <a:cs typeface="SF Pro Text"/>
              </a:rPr>
              <a:t>3) Association Rules (find “go together” items)</a:t>
            </a:r>
            <a:endParaRPr sz="1400">
              <a:latin typeface="SF Pro Text"/>
              <a:cs typeface="SF Pro Text"/>
            </a:endParaRPr>
          </a:p>
          <a:p>
            <a:pPr>
              <a:defRPr/>
            </a:pPr>
            <a:r>
              <a:rPr sz="1400" b="1" i="0" u="none">
                <a:solidFill>
                  <a:srgbClr val="000000"/>
                </a:solidFill>
                <a:latin typeface="SF Pro Text"/>
                <a:ea typeface="SF Pro Text"/>
                <a:cs typeface="SF Pro Text"/>
              </a:rPr>
              <a:t>Idea:</a:t>
            </a:r>
            <a:r>
              <a:rPr sz="1400" b="0" i="0" u="none">
                <a:solidFill>
                  <a:srgbClr val="000000"/>
                </a:solidFill>
                <a:latin typeface="SF Pro Text"/>
                <a:ea typeface="SF Pro Text"/>
                <a:cs typeface="SF Pro Text"/>
              </a:rPr>
              <a:t> discover items/events that often </a:t>
            </a:r>
            <a:r>
              <a:rPr sz="1400" b="1" i="0" u="none">
                <a:solidFill>
                  <a:srgbClr val="000000"/>
                </a:solidFill>
                <a:latin typeface="SF Pro Text"/>
                <a:ea typeface="SF Pro Text"/>
                <a:cs typeface="SF Pro Text"/>
              </a:rPr>
              <a:t>occur together</a:t>
            </a:r>
            <a:r>
              <a:rPr sz="1400" b="0" i="0" u="none">
                <a:solidFill>
                  <a:srgbClr val="000000"/>
                </a:solidFill>
                <a:latin typeface="SF Pro Text"/>
                <a:ea typeface="SF Pro Text"/>
                <a:cs typeface="SF Pro Text"/>
              </a:rPr>
              <a:t> (e.g., market baskets).</a:t>
            </a:r>
            <a:endParaRPr sz="1400">
              <a:latin typeface="SF Pro Text"/>
              <a:cs typeface="SF Pro Text"/>
            </a:endParaRPr>
          </a:p>
          <a:p>
            <a:pPr>
              <a:defRPr/>
            </a:pPr>
            <a:r>
              <a:rPr sz="1400" b="1" i="0" u="none">
                <a:solidFill>
                  <a:srgbClr val="000000"/>
                </a:solidFill>
                <a:latin typeface="SF Pro Text"/>
                <a:ea typeface="SF Pro Text"/>
                <a:cs typeface="SF Pro Text"/>
              </a:rPr>
              <a:t>Famous example:</a:t>
            </a:r>
            <a:r>
              <a:rPr sz="1400" b="0" i="0" u="none">
                <a:solidFill>
                  <a:srgbClr val="000000"/>
                </a:solidFill>
                <a:latin typeface="SF Pro Text"/>
                <a:ea typeface="SF Pro Text"/>
                <a:cs typeface="SF Pro Text"/>
              </a:rPr>
              <a:t> </a:t>
            </a:r>
            <a:r>
              <a:rPr sz="1400" b="1" i="0" u="none">
                <a:solidFill>
                  <a:srgbClr val="000000"/>
                </a:solidFill>
                <a:latin typeface="SF Pro Text"/>
                <a:ea typeface="SF Pro Text"/>
                <a:cs typeface="SF Pro Text"/>
              </a:rPr>
              <a:t>Apriori</a:t>
            </a:r>
            <a:r>
              <a:rPr sz="1400" b="0" i="0" u="none">
                <a:solidFill>
                  <a:srgbClr val="000000"/>
                </a:solidFill>
                <a:latin typeface="SF Pro Text"/>
                <a:ea typeface="SF Pro Text"/>
                <a:cs typeface="SF Pro Text"/>
              </a:rPr>
              <a:t> algorithm.</a:t>
            </a:r>
            <a:endParaRPr sz="1400">
              <a:latin typeface="SF Pro Text"/>
              <a:cs typeface="SF Pro Text"/>
            </a:endParaRPr>
          </a:p>
          <a:p>
            <a:pPr>
              <a:defRPr/>
            </a:pPr>
            <a:r>
              <a:rPr sz="1400" b="1" i="0" u="none">
                <a:solidFill>
                  <a:srgbClr val="000000"/>
                </a:solidFill>
                <a:latin typeface="SF Pro Text"/>
                <a:ea typeface="SF Pro Text"/>
                <a:cs typeface="SF Pro Text"/>
              </a:rPr>
              <a:t>Metrics:</a:t>
            </a:r>
            <a:r>
              <a:rPr sz="1400" b="0" i="0" u="none">
                <a:solidFill>
                  <a:srgbClr val="000000"/>
                </a:solidFill>
                <a:latin typeface="SF Pro Text"/>
                <a:ea typeface="SF Pro Text"/>
                <a:cs typeface="SF Pro Text"/>
              </a:rPr>
              <a:t> </a:t>
            </a:r>
            <a:r>
              <a:rPr sz="1400" b="1" i="0" u="none">
                <a:solidFill>
                  <a:srgbClr val="000000"/>
                </a:solidFill>
                <a:latin typeface="SF Pro Text"/>
                <a:ea typeface="SF Pro Text"/>
                <a:cs typeface="SF Pro Text"/>
              </a:rPr>
              <a:t>Support</a:t>
            </a:r>
            <a:r>
              <a:rPr sz="1400" b="0" i="0" u="none">
                <a:solidFill>
                  <a:srgbClr val="000000"/>
                </a:solidFill>
                <a:latin typeface="SF Pro Text"/>
                <a:ea typeface="SF Pro Text"/>
                <a:cs typeface="SF Pro Text"/>
              </a:rPr>
              <a:t> (how common), </a:t>
            </a:r>
            <a:r>
              <a:rPr sz="1400" b="1" i="0" u="none">
                <a:solidFill>
                  <a:srgbClr val="000000"/>
                </a:solidFill>
                <a:latin typeface="SF Pro Text"/>
                <a:ea typeface="SF Pro Text"/>
                <a:cs typeface="SF Pro Text"/>
              </a:rPr>
              <a:t>Confidence</a:t>
            </a:r>
            <a:r>
              <a:rPr sz="1400" b="0" i="0" u="none">
                <a:solidFill>
                  <a:srgbClr val="000000"/>
                </a:solidFill>
                <a:latin typeface="SF Pro Text"/>
                <a:ea typeface="SF Pro Text"/>
                <a:cs typeface="SF Pro Text"/>
              </a:rPr>
              <a:t> (how often rule holds), </a:t>
            </a:r>
            <a:r>
              <a:rPr sz="1400" b="1" i="0" u="none">
                <a:solidFill>
                  <a:srgbClr val="000000"/>
                </a:solidFill>
                <a:latin typeface="SF Pro Text"/>
                <a:ea typeface="SF Pro Text"/>
                <a:cs typeface="SF Pro Text"/>
              </a:rPr>
              <a:t>Lift</a:t>
            </a:r>
            <a:r>
              <a:rPr sz="1400" b="0" i="0" u="none">
                <a:solidFill>
                  <a:srgbClr val="000000"/>
                </a:solidFill>
                <a:latin typeface="SF Pro Text"/>
                <a:ea typeface="SF Pro Text"/>
                <a:cs typeface="SF Pro Text"/>
              </a:rPr>
              <a:t> (how much better than chance).</a:t>
            </a:r>
            <a:endParaRPr sz="1400">
              <a:latin typeface="SF Pro Text"/>
              <a:cs typeface="SF Pro Text"/>
            </a:endParaRPr>
          </a:p>
          <a:p>
            <a:pPr>
              <a:defRPr/>
            </a:pPr>
            <a:r>
              <a:rPr sz="1400" b="1" i="0" u="none">
                <a:solidFill>
                  <a:srgbClr val="000000"/>
                </a:solidFill>
                <a:latin typeface="SF Pro Text"/>
                <a:ea typeface="SF Pro Text"/>
                <a:cs typeface="SF Pro Text"/>
              </a:rPr>
              <a:t>Use-cases:</a:t>
            </a:r>
            <a:r>
              <a:rPr sz="1400" b="0" i="0" u="none">
                <a:solidFill>
                  <a:srgbClr val="000000"/>
                </a:solidFill>
                <a:latin typeface="SF Pro Text"/>
                <a:ea typeface="SF Pro Text"/>
                <a:cs typeface="SF Pro Text"/>
              </a:rPr>
              <a:t> “</a:t>
            </a:r>
            <a:r>
              <a:rPr sz="1400" b="1" i="0" u="none">
                <a:solidFill>
                  <a:srgbClr val="000000"/>
                </a:solidFill>
                <a:latin typeface="SF Pro Text"/>
                <a:ea typeface="SF Pro Text"/>
                <a:cs typeface="SF Pro Text"/>
              </a:rPr>
              <a:t>Customers who bought A &amp; B also buy C</a:t>
            </a:r>
            <a:r>
              <a:rPr sz="1400" b="0" i="0" u="none">
                <a:solidFill>
                  <a:srgbClr val="000000"/>
                </a:solidFill>
                <a:latin typeface="SF Pro Text"/>
                <a:ea typeface="SF Pro Text"/>
                <a:cs typeface="SF Pro Text"/>
              </a:rPr>
              <a:t>”, cross-selling, UX bundling.</a:t>
            </a:r>
            <a:endParaRPr sz="1400">
              <a:latin typeface="SF Pro Text"/>
              <a:cs typeface="SF Pro Text"/>
            </a:endParaRPr>
          </a:p>
        </p:txBody>
      </p:sp>
      <p:pic>
        <p:nvPicPr>
          <p:cNvPr id="293265740" name="Picture 293265739"/>
          <p:cNvPicPr>
            <a:picLocks noChangeAspect="1"/>
          </p:cNvPicPr>
          <p:nvPr/>
        </p:nvPicPr>
        <p:blipFill rotWithShape="1">
          <a:blip r:embed="rId3"/>
          <a:stretch/>
        </p:blipFill>
        <p:spPr bwMode="auto">
          <a:xfrm>
            <a:off x="6095999" y="2457822"/>
            <a:ext cx="5833976" cy="3361951"/>
          </a:xfrm>
          <a:prstGeom prst="rect">
            <a:avLst/>
          </a:prstGeom>
        </p:spPr>
      </p:pic>
      <p:sp>
        <p:nvSpPr>
          <p:cNvPr id="1916633984" name=" 1916633983"/>
          <p:cNvSpPr/>
          <p:nvPr/>
        </p:nvSpPr>
        <p:spPr bwMode="auto">
          <a:xfrm>
            <a:off x="685801" y="2969894"/>
            <a:ext cx="4386073" cy="37189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defRPr/>
            </a:pPr>
            <a:r>
              <a:rPr sz="1400" b="1" i="0" u="none">
                <a:solidFill>
                  <a:srgbClr val="000000"/>
                </a:solidFill>
                <a:highlight>
                  <a:srgbClr val="FFFF00"/>
                </a:highlight>
                <a:latin typeface="SF Pro Text"/>
                <a:ea typeface="SF Pro Text"/>
                <a:cs typeface="SF Pro Text"/>
              </a:rPr>
              <a:t>Apriori algorithm</a:t>
            </a:r>
            <a:r>
              <a:rPr sz="1400" b="0" i="0" u="none">
                <a:solidFill>
                  <a:srgbClr val="000000"/>
                </a:solidFill>
                <a:highlight>
                  <a:srgbClr val="FFFF00"/>
                </a:highlight>
                <a:latin typeface="SF Pro Text"/>
                <a:ea typeface="SF Pro Text"/>
                <a:cs typeface="SF Pro Text"/>
              </a:rPr>
              <a:t> is a data mining technique used to find frequent patterns, correlations, or "association rules" in large datasets.</a:t>
            </a:r>
          </a:p>
          <a:p>
            <a:pPr algn="just">
              <a:defRPr/>
            </a:pPr>
            <a:endParaRPr sz="1400">
              <a:latin typeface="SF Pro Text"/>
              <a:cs typeface="SF Pro Text"/>
            </a:endParaRPr>
          </a:p>
          <a:p>
            <a:pPr algn="just">
              <a:defRPr/>
            </a:pPr>
            <a:r>
              <a:rPr sz="1400" b="0" i="0" u="none">
                <a:solidFill>
                  <a:srgbClr val="000000"/>
                </a:solidFill>
                <a:latin typeface="SF Pro Text"/>
                <a:ea typeface="SF Pro Text"/>
                <a:cs typeface="SF Pro Text"/>
              </a:rPr>
              <a:t>It's most famous for </a:t>
            </a:r>
            <a:r>
              <a:rPr sz="1400" b="1" i="0" u="none">
                <a:solidFill>
                  <a:srgbClr val="000000"/>
                </a:solidFill>
                <a:latin typeface="SF Pro Text"/>
                <a:ea typeface="SF Pro Text"/>
                <a:cs typeface="SF Pro Text"/>
              </a:rPr>
              <a:t>Market Basket Analysis</a:t>
            </a:r>
            <a:r>
              <a:rPr sz="1400" b="0" i="0" u="none">
                <a:solidFill>
                  <a:srgbClr val="000000"/>
                </a:solidFill>
                <a:latin typeface="SF Pro Text"/>
                <a:ea typeface="SF Pro Text"/>
                <a:cs typeface="SF Pro Text"/>
              </a:rPr>
              <a:t>, which tries to find items that are frequently purchased together.</a:t>
            </a:r>
          </a:p>
          <a:p>
            <a:pPr algn="just">
              <a:defRPr/>
            </a:pPr>
            <a:endParaRPr sz="1400">
              <a:latin typeface="SF Pro Text"/>
              <a:cs typeface="SF Pro Text"/>
            </a:endParaRPr>
          </a:p>
          <a:p>
            <a:pPr algn="just">
              <a:defRPr/>
            </a:pPr>
            <a:r>
              <a:rPr sz="1400" b="0" i="0" u="none">
                <a:solidFill>
                  <a:srgbClr val="000000"/>
                </a:solidFill>
                <a:latin typeface="SF Pro Text"/>
                <a:ea typeface="SF Pro Text"/>
                <a:cs typeface="SF Pro Text"/>
              </a:rPr>
              <a:t>The core idea is based on the </a:t>
            </a:r>
            <a:r>
              <a:rPr sz="1400" b="1" i="0" u="none">
                <a:solidFill>
                  <a:srgbClr val="000000"/>
                </a:solidFill>
                <a:latin typeface="SF Pro Text"/>
                <a:ea typeface="SF Pro Text"/>
                <a:cs typeface="SF Pro Text"/>
              </a:rPr>
              <a:t>Apriori property:</a:t>
            </a:r>
            <a:endParaRPr sz="1400">
              <a:latin typeface="SF Pro Text"/>
              <a:ea typeface="SF Pro Text"/>
              <a:cs typeface="SF Pro Text"/>
            </a:endParaRPr>
          </a:p>
          <a:p>
            <a:pPr algn="just">
              <a:defRPr/>
            </a:pPr>
            <a:endParaRPr sz="1400">
              <a:latin typeface="SF Pro Text"/>
              <a:cs typeface="SF Pro Text"/>
            </a:endParaRPr>
          </a:p>
          <a:p>
            <a:pPr algn="just">
              <a:defRPr/>
            </a:pPr>
            <a:r>
              <a:rPr sz="1400" b="0" i="0" u="none">
                <a:solidFill>
                  <a:schemeClr val="accent2"/>
                </a:solidFill>
                <a:latin typeface="SF Pro Text"/>
                <a:ea typeface="SF Pro Text"/>
                <a:cs typeface="SF Pro Text"/>
              </a:rPr>
              <a:t>If an itemset (e.g., {Bread, Milk}) is frequent...</a:t>
            </a:r>
            <a:endParaRPr sz="1400">
              <a:solidFill>
                <a:schemeClr val="accent2"/>
              </a:solidFill>
              <a:latin typeface="SF Pro Text"/>
              <a:cs typeface="SF Pro Text"/>
            </a:endParaRPr>
          </a:p>
          <a:p>
            <a:pPr algn="just">
              <a:defRPr/>
            </a:pPr>
            <a:r>
              <a:rPr sz="1400" b="0" i="0" u="none">
                <a:solidFill>
                  <a:schemeClr val="accent2"/>
                </a:solidFill>
                <a:latin typeface="SF Pro Text"/>
                <a:ea typeface="SF Pro Text"/>
                <a:cs typeface="SF Pro Text"/>
              </a:rPr>
              <a:t>...then all of its subsets (e.g., {Bread} and {Milk}) must also be frequent. Conversely, if a subset (e.g., {Eggs}) is </a:t>
            </a:r>
            <a:r>
              <a:rPr sz="1400" b="0" i="1" u="none">
                <a:solidFill>
                  <a:schemeClr val="accent2"/>
                </a:solidFill>
                <a:latin typeface="SF Pro Text"/>
                <a:ea typeface="SF Pro Text"/>
                <a:cs typeface="SF Pro Text"/>
              </a:rPr>
              <a:t>infrequent</a:t>
            </a:r>
            <a:r>
              <a:rPr sz="1400" b="0" i="0" u="none">
                <a:solidFill>
                  <a:schemeClr val="accent2"/>
                </a:solidFill>
                <a:latin typeface="SF Pro Text"/>
                <a:ea typeface="SF Pro Text"/>
                <a:cs typeface="SF Pro Text"/>
              </a:rPr>
              <a:t>, then any larger set containing it (e.g., {Eggs, Milk}) must also be infrequent, and we can ignore it. This rule drastically speeds up the search.</a:t>
            </a:r>
            <a:endParaRPr sz="1400">
              <a:latin typeface="SF Pro Text"/>
              <a:cs typeface="SF Pro Text"/>
            </a:endParaRPr>
          </a:p>
        </p:txBody>
      </p:sp>
      <p:sp>
        <p:nvSpPr>
          <p:cNvPr id="1489175223" name="Slide Number Placeholder 5"/>
          <p:cNvSpPr>
            <a:spLocks noGrp="1"/>
          </p:cNvSpPr>
          <p:nvPr>
            <p:ph type="sldNum" sz="quarter" idx="12"/>
          </p:nvPr>
        </p:nvSpPr>
        <p:spPr bwMode="auto"/>
        <p:txBody>
          <a:bodyPr/>
          <a:lstStyle/>
          <a:p>
            <a:pPr>
              <a:defRPr/>
            </a:pPr>
            <a:fld id="{6716E4FC-0520-4795-B4C3-3B5C5729E197}"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30004732" name="Title 1"/>
          <p:cNvSpPr>
            <a:spLocks noGrp="1"/>
          </p:cNvSpPr>
          <p:nvPr>
            <p:ph type="title"/>
          </p:nvPr>
        </p:nvSpPr>
        <p:spPr bwMode="auto">
          <a:xfrm>
            <a:off x="962024" y="2041524"/>
            <a:ext cx="10515600" cy="1325562"/>
          </a:xfrm>
        </p:spPr>
        <p:txBody>
          <a:bodyPr/>
          <a:lstStyle/>
          <a:p>
            <a:pPr>
              <a:defRPr/>
            </a:pPr>
            <a:r>
              <a:t>The beginning- </a:t>
            </a:r>
            <a:br>
              <a:rPr/>
            </a:br>
            <a:r>
              <a:t>	Machine Learning</a:t>
            </a:r>
          </a:p>
        </p:txBody>
      </p:sp>
      <p:sp>
        <p:nvSpPr>
          <p:cNvPr id="1139977680" name="Slide Number Placeholder 5"/>
          <p:cNvSpPr>
            <a:spLocks noGrp="1"/>
          </p:cNvSpPr>
          <p:nvPr>
            <p:ph type="sldNum" sz="quarter" idx="12"/>
          </p:nvPr>
        </p:nvSpPr>
        <p:spPr bwMode="auto"/>
        <p:txBody>
          <a:bodyPr/>
          <a:lstStyle/>
          <a:p>
            <a:pPr>
              <a:defRPr/>
            </a:pPr>
            <a:fld id="{4A66EFA1-A45B-4683-710D-056E9362FA58}"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24383141" name="Picture 124383140"/>
          <p:cNvPicPr>
            <a:picLocks noChangeAspect="1"/>
          </p:cNvPicPr>
          <p:nvPr/>
        </p:nvPicPr>
        <p:blipFill rotWithShape="1">
          <a:blip r:embed="rId3"/>
          <a:stretch/>
        </p:blipFill>
        <p:spPr bwMode="auto">
          <a:xfrm>
            <a:off x="1510840" y="1722902"/>
            <a:ext cx="7695164" cy="2449045"/>
          </a:xfrm>
          <a:prstGeom prst="rect">
            <a:avLst/>
          </a:prstGeom>
        </p:spPr>
      </p:pic>
      <p:sp>
        <p:nvSpPr>
          <p:cNvPr id="1648536285" name="Slide Number Placeholder 5"/>
          <p:cNvSpPr>
            <a:spLocks noGrp="1"/>
          </p:cNvSpPr>
          <p:nvPr>
            <p:ph type="sldNum" sz="quarter" idx="12"/>
          </p:nvPr>
        </p:nvSpPr>
        <p:spPr bwMode="auto"/>
        <p:txBody>
          <a:bodyPr/>
          <a:lstStyle/>
          <a:p>
            <a:pPr>
              <a:defRPr/>
            </a:pPr>
            <a:fld id="{4A46F250-CB06-0E7A-F132-085FE9A5EA07}"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81849597" name="Picture 781849596"/>
          <p:cNvPicPr>
            <a:picLocks noChangeAspect="1"/>
          </p:cNvPicPr>
          <p:nvPr/>
        </p:nvPicPr>
        <p:blipFill rotWithShape="1">
          <a:blip r:embed="rId3"/>
          <a:stretch/>
        </p:blipFill>
        <p:spPr bwMode="auto">
          <a:xfrm>
            <a:off x="98423" y="548526"/>
            <a:ext cx="7201182" cy="2375647"/>
          </a:xfrm>
          <a:prstGeom prst="rect">
            <a:avLst/>
          </a:prstGeom>
        </p:spPr>
      </p:pic>
      <p:pic>
        <p:nvPicPr>
          <p:cNvPr id="832074779" name="Picture 832074778"/>
          <p:cNvPicPr>
            <a:picLocks noChangeAspect="1"/>
          </p:cNvPicPr>
          <p:nvPr/>
        </p:nvPicPr>
        <p:blipFill rotWithShape="1">
          <a:blip r:embed="rId4"/>
          <a:stretch/>
        </p:blipFill>
        <p:spPr bwMode="auto">
          <a:xfrm>
            <a:off x="5114923" y="3924485"/>
            <a:ext cx="6936666" cy="1914338"/>
          </a:xfrm>
          <a:prstGeom prst="rect">
            <a:avLst/>
          </a:prstGeom>
        </p:spPr>
      </p:pic>
      <p:sp>
        <p:nvSpPr>
          <p:cNvPr id="1355990069" name="Star: 6 Points 1355990068"/>
          <p:cNvSpPr/>
          <p:nvPr/>
        </p:nvSpPr>
        <p:spPr bwMode="auto">
          <a:xfrm>
            <a:off x="8830649" y="3200400"/>
            <a:ext cx="1085849" cy="1028700"/>
          </a:xfrm>
          <a:prstGeom prst="star6">
            <a:avLst>
              <a:gd name="adj" fmla="val 28868"/>
              <a:gd name="hf" fmla="val 11547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sp>
      <p:sp>
        <p:nvSpPr>
          <p:cNvPr id="1348218296" name="Slide Number Placeholder 5"/>
          <p:cNvSpPr>
            <a:spLocks noGrp="1"/>
          </p:cNvSpPr>
          <p:nvPr>
            <p:ph type="sldNum" sz="quarter" idx="12"/>
          </p:nvPr>
        </p:nvSpPr>
        <p:spPr bwMode="auto"/>
        <p:txBody>
          <a:bodyPr/>
          <a:lstStyle/>
          <a:p>
            <a:pPr>
              <a:defRPr/>
            </a:pPr>
            <a:fld id="{9DCC9C09-9179-F4F3-8E8E-90B3FB2F8DDF}"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7109790" name="Picture 47109789"/>
          <p:cNvPicPr>
            <a:picLocks noChangeAspect="1"/>
          </p:cNvPicPr>
          <p:nvPr/>
        </p:nvPicPr>
        <p:blipFill rotWithShape="1">
          <a:blip r:embed="rId3"/>
          <a:stretch/>
        </p:blipFill>
        <p:spPr bwMode="auto">
          <a:xfrm>
            <a:off x="1551453" y="1419409"/>
            <a:ext cx="9639985" cy="3381188"/>
          </a:xfrm>
          <a:prstGeom prst="rect">
            <a:avLst/>
          </a:prstGeom>
        </p:spPr>
      </p:pic>
      <p:sp>
        <p:nvSpPr>
          <p:cNvPr id="1357807808" name="Slide Number Placeholder 3"/>
          <p:cNvSpPr>
            <a:spLocks noGrp="1"/>
          </p:cNvSpPr>
          <p:nvPr>
            <p:ph type="sldNum" sz="quarter" idx="12"/>
          </p:nvPr>
        </p:nvSpPr>
        <p:spPr bwMode="auto"/>
        <p:txBody>
          <a:bodyPr/>
          <a:lstStyle/>
          <a:p>
            <a:pPr>
              <a:defRPr/>
            </a:pPr>
            <a:fld id="{94B73DC3-08E3-A4A3-E8BE-C49E20E7C90C}"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711369967" name="Picture 1711369966"/>
          <p:cNvPicPr>
            <a:picLocks noChangeAspect="1"/>
          </p:cNvPicPr>
          <p:nvPr/>
        </p:nvPicPr>
        <p:blipFill rotWithShape="1">
          <a:blip r:embed="rId3"/>
          <a:stretch/>
        </p:blipFill>
        <p:spPr bwMode="auto">
          <a:xfrm>
            <a:off x="544097" y="1428750"/>
            <a:ext cx="9487406" cy="3505199"/>
          </a:xfrm>
          <a:prstGeom prst="rect">
            <a:avLst/>
          </a:prstGeom>
        </p:spPr>
      </p:pic>
      <p:sp>
        <p:nvSpPr>
          <p:cNvPr id="385582260" name="Star: 7 Points 385582259"/>
          <p:cNvSpPr/>
          <p:nvPr/>
        </p:nvSpPr>
        <p:spPr bwMode="auto">
          <a:xfrm>
            <a:off x="8249625" y="276224"/>
            <a:ext cx="1219199" cy="990599"/>
          </a:xfrm>
          <a:prstGeom prst="star7">
            <a:avLst>
              <a:gd name="adj" fmla="val 34601"/>
              <a:gd name="hf" fmla="val 102572"/>
              <a:gd name="vf" fmla="val 10521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sp>
      <p:sp>
        <p:nvSpPr>
          <p:cNvPr id="1462979249" name="Slide Number Placeholder 3"/>
          <p:cNvSpPr>
            <a:spLocks noGrp="1"/>
          </p:cNvSpPr>
          <p:nvPr>
            <p:ph type="sldNum" sz="quarter" idx="12"/>
          </p:nvPr>
        </p:nvSpPr>
        <p:spPr bwMode="auto"/>
        <p:txBody>
          <a:bodyPr/>
          <a:lstStyle/>
          <a:p>
            <a:pPr>
              <a:defRPr/>
            </a:pPr>
            <a:fld id="{A8EC118E-A290-E3B4-28E2-F07DB9F527C9}"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27120251" name=" 1127120250"/>
          <p:cNvSpPr/>
          <p:nvPr/>
        </p:nvSpPr>
        <p:spPr bwMode="auto">
          <a:xfrm>
            <a:off x="2941434" y="2618514"/>
            <a:ext cx="5773533"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000000"/>
                </a:solidFill>
                <a:latin typeface="Times New Roman"/>
                <a:ea typeface="Times New Roman"/>
                <a:cs typeface="Times New Roman"/>
              </a:rPr>
              <a:t>Semi-supervised learning</a:t>
            </a:r>
            <a:endParaRPr sz="3600" b="1"/>
          </a:p>
        </p:txBody>
      </p:sp>
      <p:sp>
        <p:nvSpPr>
          <p:cNvPr id="168487911" name="Slide Number Placeholder 3"/>
          <p:cNvSpPr>
            <a:spLocks noGrp="1"/>
          </p:cNvSpPr>
          <p:nvPr>
            <p:ph type="sldNum" sz="quarter" idx="12"/>
          </p:nvPr>
        </p:nvSpPr>
        <p:spPr bwMode="auto"/>
        <p:txBody>
          <a:bodyPr/>
          <a:lstStyle/>
          <a:p>
            <a:pPr>
              <a:defRPr/>
            </a:pPr>
            <a:fld id="{85E6F6DC-AC1E-CE76-7F70-5DC26074877C}"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36489824" name=" 1036489823"/>
          <p:cNvSpPr/>
          <p:nvPr/>
        </p:nvSpPr>
        <p:spPr bwMode="auto">
          <a:xfrm>
            <a:off x="980404" y="965647"/>
            <a:ext cx="9318124" cy="323123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400" b="1" i="0" u="none">
                <a:solidFill>
                  <a:srgbClr val="000000"/>
                </a:solidFill>
                <a:latin typeface="SF Pro Text"/>
                <a:ea typeface="SF Pro Text"/>
                <a:cs typeface="SF Pro Text"/>
              </a:rPr>
              <a:t>Semi-supervised learning</a:t>
            </a:r>
            <a:endParaRPr sz="2000" b="1">
              <a:latin typeface="SF Pro Text"/>
              <a:cs typeface="SF Pro Text"/>
            </a:endParaRPr>
          </a:p>
          <a:p>
            <a:pPr>
              <a:defRPr/>
            </a:pPr>
            <a:endParaRPr sz="2000" b="1">
              <a:latin typeface="SF Pro Text"/>
              <a:cs typeface="SF Pro Text"/>
            </a:endParaRPr>
          </a:p>
          <a:p>
            <a:pPr>
              <a:defRPr/>
            </a:pPr>
            <a:r>
              <a:rPr sz="1400" b="1" i="0" u="none">
                <a:solidFill>
                  <a:srgbClr val="000000"/>
                </a:solidFill>
                <a:highlight>
                  <a:srgbClr val="FFFF00"/>
                </a:highlight>
                <a:latin typeface="SF Pro Text"/>
                <a:ea typeface="SF Pro Text"/>
                <a:cs typeface="SF Pro Text"/>
              </a:rPr>
              <a:t>What it is:</a:t>
            </a:r>
            <a:r>
              <a:rPr sz="1400" b="0" i="0" u="none">
                <a:solidFill>
                  <a:srgbClr val="000000"/>
                </a:solidFill>
                <a:highlight>
                  <a:srgbClr val="FFFF00"/>
                </a:highlight>
                <a:latin typeface="SF Pro Text"/>
                <a:ea typeface="SF Pro Text"/>
                <a:cs typeface="SF Pro Text"/>
              </a:rPr>
              <a:t> A mix of </a:t>
            </a:r>
            <a:r>
              <a:rPr sz="1400" b="1" i="0" u="none">
                <a:solidFill>
                  <a:srgbClr val="000000"/>
                </a:solidFill>
                <a:highlight>
                  <a:srgbClr val="FFFF00"/>
                </a:highlight>
                <a:latin typeface="SF Pro Text"/>
                <a:ea typeface="SF Pro Text"/>
                <a:cs typeface="SF Pro Text"/>
              </a:rPr>
              <a:t>supervised</a:t>
            </a:r>
            <a:r>
              <a:rPr sz="1400" b="0" i="0" u="none">
                <a:solidFill>
                  <a:srgbClr val="000000"/>
                </a:solidFill>
                <a:highlight>
                  <a:srgbClr val="FFFF00"/>
                </a:highlight>
                <a:latin typeface="SF Pro Text"/>
                <a:ea typeface="SF Pro Text"/>
                <a:cs typeface="SF Pro Text"/>
              </a:rPr>
              <a:t> (needs labels) and </a:t>
            </a:r>
            <a:r>
              <a:rPr sz="1400" b="1" i="0" u="none">
                <a:solidFill>
                  <a:srgbClr val="000000"/>
                </a:solidFill>
                <a:highlight>
                  <a:srgbClr val="FFFF00"/>
                </a:highlight>
                <a:latin typeface="SF Pro Text"/>
                <a:ea typeface="SF Pro Text"/>
                <a:cs typeface="SF Pro Text"/>
              </a:rPr>
              <a:t>unsupervised</a:t>
            </a:r>
            <a:r>
              <a:rPr sz="1400" b="0" i="0" u="none">
                <a:solidFill>
                  <a:srgbClr val="000000"/>
                </a:solidFill>
                <a:highlight>
                  <a:srgbClr val="FFFF00"/>
                </a:highlight>
                <a:latin typeface="SF Pro Text"/>
                <a:ea typeface="SF Pro Text"/>
                <a:cs typeface="SF Pro Text"/>
              </a:rPr>
              <a:t> (no labels) learning.</a:t>
            </a:r>
            <a:endParaRPr sz="2000">
              <a:highlight>
                <a:srgbClr val="FFFF00"/>
              </a:highlight>
              <a:latin typeface="SF Pro Text"/>
              <a:ea typeface="SF Pro Text"/>
              <a:cs typeface="SF Pro Text"/>
            </a:endParaRPr>
          </a:p>
          <a:p>
            <a:pPr>
              <a:defRPr/>
            </a:pPr>
            <a:endParaRPr sz="2000">
              <a:latin typeface="SF Pro Text"/>
              <a:cs typeface="SF Pro Text"/>
            </a:endParaRPr>
          </a:p>
          <a:p>
            <a:pPr>
              <a:defRPr/>
            </a:pPr>
            <a:r>
              <a:rPr sz="1400" b="1" i="0" u="none">
                <a:solidFill>
                  <a:srgbClr val="000000"/>
                </a:solidFill>
                <a:latin typeface="SF Pro Text"/>
                <a:ea typeface="SF Pro Text"/>
                <a:cs typeface="SF Pro Text"/>
              </a:rPr>
              <a:t>Key idea:</a:t>
            </a:r>
            <a:r>
              <a:rPr sz="1400" b="0" i="0" u="none">
                <a:solidFill>
                  <a:srgbClr val="000000"/>
                </a:solidFill>
                <a:latin typeface="SF Pro Text"/>
                <a:ea typeface="SF Pro Text"/>
                <a:cs typeface="SF Pro Text"/>
              </a:rPr>
              <a:t> Use a </a:t>
            </a:r>
            <a:r>
              <a:rPr sz="1400" b="1" i="0" u="none">
                <a:solidFill>
                  <a:srgbClr val="000000"/>
                </a:solidFill>
                <a:latin typeface="SF Pro Text"/>
                <a:ea typeface="SF Pro Text"/>
                <a:cs typeface="SF Pro Text"/>
              </a:rPr>
              <a:t>small set of labeled data</a:t>
            </a:r>
            <a:r>
              <a:rPr sz="1400" b="0" i="0" u="none">
                <a:solidFill>
                  <a:srgbClr val="000000"/>
                </a:solidFill>
                <a:latin typeface="SF Pro Text"/>
                <a:ea typeface="SF Pro Text"/>
                <a:cs typeface="SF Pro Text"/>
              </a:rPr>
              <a:t> plus a </a:t>
            </a:r>
            <a:r>
              <a:rPr sz="1400" b="1" i="0" u="none">
                <a:solidFill>
                  <a:srgbClr val="000000"/>
                </a:solidFill>
                <a:latin typeface="SF Pro Text"/>
                <a:ea typeface="SF Pro Text"/>
                <a:cs typeface="SF Pro Text"/>
              </a:rPr>
              <a:t>large set of unlabeled data</a:t>
            </a:r>
            <a:r>
              <a:rPr sz="1400" b="0" i="0" u="none">
                <a:solidFill>
                  <a:srgbClr val="000000"/>
                </a:solidFill>
                <a:latin typeface="SF Pro Text"/>
                <a:ea typeface="SF Pro Text"/>
                <a:cs typeface="SF Pro Text"/>
              </a:rPr>
              <a:t>. The few labels act like “hints” to guide learning from the big unlabeled pile.</a:t>
            </a:r>
            <a:endParaRPr sz="2000">
              <a:latin typeface="SF Pro Text"/>
              <a:ea typeface="SF Pro Text"/>
              <a:cs typeface="SF Pro Text"/>
            </a:endParaRPr>
          </a:p>
          <a:p>
            <a:pPr>
              <a:defRPr/>
            </a:pPr>
            <a:endParaRPr sz="2000">
              <a:latin typeface="SF Pro Text"/>
              <a:cs typeface="SF Pro Text"/>
            </a:endParaRPr>
          </a:p>
          <a:p>
            <a:pPr>
              <a:defRPr/>
            </a:pPr>
            <a:r>
              <a:rPr sz="1400" b="1" i="0" u="none">
                <a:solidFill>
                  <a:srgbClr val="000000"/>
                </a:solidFill>
                <a:latin typeface="SF Pro Text"/>
                <a:ea typeface="SF Pro Text"/>
                <a:cs typeface="SF Pro Text"/>
              </a:rPr>
              <a:t>How it works (typical flow):</a:t>
            </a:r>
            <a:endParaRPr sz="2000">
              <a:latin typeface="SF Pro Text"/>
              <a:ea typeface="SF Pro Text"/>
              <a:cs typeface="SF Pro Text"/>
            </a:endParaRPr>
          </a:p>
          <a:p>
            <a:pPr>
              <a:defRPr/>
            </a:pPr>
            <a:endParaRPr sz="2000">
              <a:latin typeface="SF Pro Text"/>
              <a:cs typeface="SF Pro Text"/>
            </a:endParaRPr>
          </a:p>
          <a:p>
            <a:pPr marL="239821" indent="-239821">
              <a:buAutoNum type="arabicParenR"/>
              <a:defRPr/>
            </a:pPr>
            <a:r>
              <a:rPr sz="1400" b="0" i="0" u="none">
                <a:solidFill>
                  <a:srgbClr val="000000"/>
                </a:solidFill>
                <a:latin typeface="SF Pro Text"/>
                <a:ea typeface="SF Pro Text"/>
                <a:cs typeface="SF Pro Text"/>
              </a:rPr>
              <a:t>Start with, say, </a:t>
            </a:r>
            <a:r>
              <a:rPr sz="1400" b="1" i="0" u="none">
                <a:solidFill>
                  <a:srgbClr val="000000"/>
                </a:solidFill>
                <a:latin typeface="SF Pro Text"/>
                <a:ea typeface="SF Pro Text"/>
                <a:cs typeface="SF Pro Text"/>
              </a:rPr>
              <a:t>200 labeled</a:t>
            </a:r>
            <a:r>
              <a:rPr sz="1400" b="0" i="0" u="none">
                <a:solidFill>
                  <a:srgbClr val="000000"/>
                </a:solidFill>
                <a:latin typeface="SF Pro Text"/>
                <a:ea typeface="SF Pro Text"/>
                <a:cs typeface="SF Pro Text"/>
              </a:rPr>
              <a:t> images and </a:t>
            </a:r>
            <a:r>
              <a:rPr sz="1400" b="1" i="0" u="none">
                <a:solidFill>
                  <a:srgbClr val="000000"/>
                </a:solidFill>
                <a:latin typeface="SF Pro Text"/>
                <a:ea typeface="SF Pro Text"/>
                <a:cs typeface="SF Pro Text"/>
              </a:rPr>
              <a:t>20,000 unlabeled</a:t>
            </a:r>
            <a:r>
              <a:rPr sz="1400" b="0" i="0" u="none">
                <a:solidFill>
                  <a:srgbClr val="000000"/>
                </a:solidFill>
                <a:latin typeface="SF Pro Text"/>
                <a:ea typeface="SF Pro Text"/>
                <a:cs typeface="SF Pro Text"/>
              </a:rPr>
              <a:t> images.</a:t>
            </a:r>
          </a:p>
          <a:p>
            <a:pPr marL="239821" indent="-239821">
              <a:buAutoNum type="arabicParenR"/>
              <a:defRPr/>
            </a:pPr>
            <a:r>
              <a:rPr sz="1400" b="0" i="0" u="none">
                <a:solidFill>
                  <a:srgbClr val="000000"/>
                </a:solidFill>
                <a:latin typeface="SF Pro Text"/>
                <a:ea typeface="SF Pro Text"/>
                <a:cs typeface="SF Pro Text"/>
              </a:rPr>
              <a:t>Use unsupervised steps to </a:t>
            </a:r>
            <a:r>
              <a:rPr sz="1400" b="1" i="0" u="none">
                <a:solidFill>
                  <a:srgbClr val="000000"/>
                </a:solidFill>
                <a:latin typeface="SF Pro Text"/>
                <a:ea typeface="SF Pro Text"/>
                <a:cs typeface="SF Pro Text"/>
              </a:rPr>
              <a:t>group/cluster</a:t>
            </a:r>
            <a:r>
              <a:rPr sz="1400" b="0" i="0" u="none">
                <a:solidFill>
                  <a:srgbClr val="000000"/>
                </a:solidFill>
                <a:latin typeface="SF Pro Text"/>
                <a:ea typeface="SF Pro Text"/>
                <a:cs typeface="SF Pro Text"/>
              </a:rPr>
              <a:t> similar data.</a:t>
            </a:r>
          </a:p>
          <a:p>
            <a:pPr marL="239821" indent="-239821">
              <a:buAutoNum type="arabicParenR"/>
              <a:defRPr/>
            </a:pPr>
            <a:r>
              <a:rPr sz="1400" b="0" i="0" u="none">
                <a:solidFill>
                  <a:srgbClr val="000000"/>
                </a:solidFill>
                <a:latin typeface="SF Pro Text"/>
                <a:ea typeface="SF Pro Text"/>
                <a:cs typeface="SF Pro Text"/>
              </a:rPr>
              <a:t>Use the labeled examples to </a:t>
            </a:r>
            <a:r>
              <a:rPr sz="1400" b="1" i="0" u="none">
                <a:solidFill>
                  <a:srgbClr val="000000"/>
                </a:solidFill>
                <a:latin typeface="SF Pro Text"/>
                <a:ea typeface="SF Pro Text"/>
                <a:cs typeface="SF Pro Text"/>
              </a:rPr>
              <a:t>name/guide</a:t>
            </a:r>
            <a:r>
              <a:rPr sz="1400" b="0" i="0" u="none">
                <a:solidFill>
                  <a:srgbClr val="000000"/>
                </a:solidFill>
                <a:latin typeface="SF Pro Text"/>
                <a:ea typeface="SF Pro Text"/>
                <a:cs typeface="SF Pro Text"/>
              </a:rPr>
              <a:t> those groups.</a:t>
            </a:r>
          </a:p>
          <a:p>
            <a:pPr marL="239821" indent="-239821">
              <a:buAutoNum type="arabicParenR"/>
              <a:defRPr/>
            </a:pPr>
            <a:r>
              <a:rPr sz="1400" b="0" i="0" u="none">
                <a:solidFill>
                  <a:srgbClr val="000000"/>
                </a:solidFill>
                <a:latin typeface="SF Pro Text"/>
                <a:ea typeface="SF Pro Text"/>
                <a:cs typeface="SF Pro Text"/>
              </a:rPr>
              <a:t>The model then </a:t>
            </a:r>
            <a:r>
              <a:rPr sz="1400" b="1" i="0" u="none">
                <a:solidFill>
                  <a:srgbClr val="000000"/>
                </a:solidFill>
                <a:latin typeface="SF Pro Text"/>
                <a:ea typeface="SF Pro Text"/>
                <a:cs typeface="SF Pro Text"/>
              </a:rPr>
              <a:t>learns patterns</a:t>
            </a:r>
            <a:r>
              <a:rPr sz="1400" b="0" i="0" u="none">
                <a:solidFill>
                  <a:srgbClr val="000000"/>
                </a:solidFill>
                <a:latin typeface="SF Pro Text"/>
                <a:ea typeface="SF Pro Text"/>
                <a:cs typeface="SF Pro Text"/>
              </a:rPr>
              <a:t> from all data, getting better than using only 200 labels.</a:t>
            </a:r>
            <a:endParaRPr sz="2000">
              <a:latin typeface="SF Pro Text"/>
              <a:cs typeface="SF Pro Text"/>
            </a:endParaRPr>
          </a:p>
        </p:txBody>
      </p:sp>
      <p:sp>
        <p:nvSpPr>
          <p:cNvPr id="167770625" name="Slide Number Placeholder 3"/>
          <p:cNvSpPr>
            <a:spLocks noGrp="1"/>
          </p:cNvSpPr>
          <p:nvPr>
            <p:ph type="sldNum" sz="quarter" idx="12"/>
          </p:nvPr>
        </p:nvSpPr>
        <p:spPr bwMode="auto"/>
        <p:txBody>
          <a:bodyPr/>
          <a:lstStyle/>
          <a:p>
            <a:pPr>
              <a:defRPr/>
            </a:pPr>
            <a:fld id="{75F859B9-6469-5A28-A679-91F47F7F82A3}"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6265345" name="Picture 46265344"/>
          <p:cNvPicPr>
            <a:picLocks noChangeAspect="1"/>
          </p:cNvPicPr>
          <p:nvPr/>
        </p:nvPicPr>
        <p:blipFill rotWithShape="1">
          <a:blip r:embed="rId3"/>
          <a:stretch/>
        </p:blipFill>
        <p:spPr bwMode="auto">
          <a:xfrm>
            <a:off x="916266" y="1411940"/>
            <a:ext cx="10181463" cy="3150533"/>
          </a:xfrm>
          <a:prstGeom prst="rect">
            <a:avLst/>
          </a:prstGeom>
        </p:spPr>
      </p:pic>
      <p:sp>
        <p:nvSpPr>
          <p:cNvPr id="2109487866" name="Slide Number Placeholder 3"/>
          <p:cNvSpPr>
            <a:spLocks noGrp="1"/>
          </p:cNvSpPr>
          <p:nvPr>
            <p:ph type="sldNum" sz="quarter" idx="12"/>
          </p:nvPr>
        </p:nvSpPr>
        <p:spPr bwMode="auto"/>
        <p:txBody>
          <a:bodyPr/>
          <a:lstStyle/>
          <a:p>
            <a:pPr>
              <a:defRPr/>
            </a:pPr>
            <a:fld id="{203E0AEF-F686-CF04-9352-785524A6D088}"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99723603" name=" 399723602"/>
          <p:cNvSpPr/>
          <p:nvPr/>
        </p:nvSpPr>
        <p:spPr bwMode="auto">
          <a:xfrm>
            <a:off x="1736271" y="2346597"/>
            <a:ext cx="8575535" cy="5185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800" b="1">
                <a:highlight>
                  <a:srgbClr val="D3D3D3"/>
                </a:highlight>
              </a:rPr>
              <a:t>        What are machine learning algorithms?     </a:t>
            </a:r>
          </a:p>
        </p:txBody>
      </p:sp>
      <p:sp>
        <p:nvSpPr>
          <p:cNvPr id="94970226" name="Slide Number Placeholder 3"/>
          <p:cNvSpPr>
            <a:spLocks noGrp="1"/>
          </p:cNvSpPr>
          <p:nvPr>
            <p:ph type="sldNum" sz="quarter" idx="12"/>
          </p:nvPr>
        </p:nvSpPr>
        <p:spPr bwMode="auto"/>
        <p:txBody>
          <a:bodyPr/>
          <a:lstStyle/>
          <a:p>
            <a:pPr>
              <a:defRPr/>
            </a:pPr>
            <a:fld id="{373BFA93-DEFB-5E37-A8A5-6D05D0320165}"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21448348" name=" 621448347"/>
          <p:cNvSpPr/>
          <p:nvPr/>
        </p:nvSpPr>
        <p:spPr bwMode="auto">
          <a:xfrm>
            <a:off x="3370165" y="377338"/>
            <a:ext cx="5924134" cy="33563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600" b="1" i="0" u="none">
                <a:solidFill>
                  <a:srgbClr val="000000"/>
                </a:solidFill>
                <a:latin typeface="Times New Roman"/>
                <a:ea typeface="Times New Roman"/>
                <a:cs typeface="Times New Roman"/>
              </a:rPr>
              <a:t>Machine Learning Algorithms </a:t>
            </a:r>
            <a:endParaRPr sz="2200" b="1"/>
          </a:p>
        </p:txBody>
      </p:sp>
      <p:pic>
        <p:nvPicPr>
          <p:cNvPr id="38661597" name="Picture 38661596"/>
          <p:cNvPicPr>
            <a:picLocks noChangeAspect="1"/>
          </p:cNvPicPr>
          <p:nvPr/>
        </p:nvPicPr>
        <p:blipFill rotWithShape="1">
          <a:blip r:embed="rId3"/>
          <a:stretch/>
        </p:blipFill>
        <p:spPr bwMode="auto">
          <a:xfrm>
            <a:off x="1588574" y="1249641"/>
            <a:ext cx="9295282" cy="3665257"/>
          </a:xfrm>
          <a:prstGeom prst="rect">
            <a:avLst/>
          </a:prstGeom>
        </p:spPr>
      </p:pic>
      <p:sp>
        <p:nvSpPr>
          <p:cNvPr id="255739323" name="Slide Number Placeholder 3"/>
          <p:cNvSpPr>
            <a:spLocks noGrp="1"/>
          </p:cNvSpPr>
          <p:nvPr>
            <p:ph type="sldNum" sz="quarter" idx="12"/>
          </p:nvPr>
        </p:nvSpPr>
        <p:spPr bwMode="auto"/>
        <p:txBody>
          <a:bodyPr/>
          <a:lstStyle/>
          <a:p>
            <a:pPr>
              <a:defRPr/>
            </a:pPr>
            <a:fld id="{2D0E8FE6-9376-F30F-5B34-54B023330B25}"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08965068" name="Picture 1608965067"/>
          <p:cNvPicPr>
            <a:picLocks noChangeAspect="1"/>
          </p:cNvPicPr>
          <p:nvPr/>
        </p:nvPicPr>
        <p:blipFill rotWithShape="1">
          <a:blip r:embed="rId3"/>
          <a:stretch/>
        </p:blipFill>
        <p:spPr bwMode="auto">
          <a:xfrm>
            <a:off x="1594408" y="1547344"/>
            <a:ext cx="9363221" cy="3167529"/>
          </a:xfrm>
          <a:prstGeom prst="rect">
            <a:avLst/>
          </a:prstGeom>
        </p:spPr>
      </p:pic>
      <p:sp>
        <p:nvSpPr>
          <p:cNvPr id="92366713" name="Slide Number Placeholder 3"/>
          <p:cNvSpPr>
            <a:spLocks noGrp="1"/>
          </p:cNvSpPr>
          <p:nvPr>
            <p:ph type="sldNum" sz="quarter" idx="12"/>
          </p:nvPr>
        </p:nvSpPr>
        <p:spPr bwMode="auto"/>
        <p:txBody>
          <a:bodyPr/>
          <a:lstStyle/>
          <a:p>
            <a:pPr>
              <a:defRPr/>
            </a:pPr>
            <a:fld id="{E8128A47-DB23-8D8A-4D89-7A796223AD4B}"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85275296" name="Title 1"/>
          <p:cNvSpPr>
            <a:spLocks noGrp="1"/>
          </p:cNvSpPr>
          <p:nvPr>
            <p:ph type="title"/>
          </p:nvPr>
        </p:nvSpPr>
        <p:spPr bwMode="auto"/>
        <p:txBody>
          <a:bodyPr/>
          <a:lstStyle/>
          <a:p>
            <a:pPr>
              <a:defRPr/>
            </a:pPr>
            <a:r>
              <a:t>What is it ?</a:t>
            </a:r>
          </a:p>
        </p:txBody>
      </p:sp>
      <p:sp>
        <p:nvSpPr>
          <p:cNvPr id="509207104" name="Content Placeholder 2"/>
          <p:cNvSpPr>
            <a:spLocks noGrp="1"/>
          </p:cNvSpPr>
          <p:nvPr>
            <p:ph idx="1"/>
          </p:nvPr>
        </p:nvSpPr>
        <p:spPr bwMode="auto">
          <a:xfrm>
            <a:off x="838198" y="1524139"/>
            <a:ext cx="10515600" cy="4351338"/>
          </a:xfrm>
        </p:spPr>
        <p:txBody>
          <a:bodyPr/>
          <a:lstStyle/>
          <a:p>
            <a:pPr marL="0" indent="0">
              <a:buFont typeface="Arial"/>
              <a:buNone/>
              <a:defRPr/>
            </a:pPr>
            <a:r>
              <a:rPr sz="1600" b="0" i="0" u="none">
                <a:solidFill>
                  <a:srgbClr val="000000"/>
                </a:solidFill>
                <a:latin typeface="Times New Roman"/>
                <a:ea typeface="Times New Roman"/>
                <a:cs typeface="Times New Roman"/>
              </a:rPr>
              <a:t>Machine learning (ML) is a type of artificial intelligence (AI) that teaches computers to </a:t>
            </a:r>
            <a:r>
              <a:rPr sz="1600" b="1" i="0" u="none">
                <a:solidFill>
                  <a:srgbClr val="000000"/>
                </a:solidFill>
                <a:latin typeface="Times New Roman"/>
                <a:ea typeface="Times New Roman"/>
                <a:cs typeface="Times New Roman"/>
              </a:rPr>
              <a:t>learn from data</a:t>
            </a:r>
            <a:r>
              <a:rPr sz="1600" b="0" i="0" u="none">
                <a:solidFill>
                  <a:srgbClr val="000000"/>
                </a:solidFill>
                <a:latin typeface="Times New Roman"/>
                <a:ea typeface="Times New Roman"/>
                <a:cs typeface="Times New Roman"/>
              </a:rPr>
              <a:t> and </a:t>
            </a:r>
            <a:r>
              <a:rPr sz="1600" b="1" i="0" u="none">
                <a:solidFill>
                  <a:srgbClr val="000000"/>
                </a:solidFill>
                <a:latin typeface="Times New Roman"/>
                <a:ea typeface="Times New Roman"/>
                <a:cs typeface="Times New Roman"/>
              </a:rPr>
              <a:t>improve from experience</a:t>
            </a:r>
            <a:r>
              <a:rPr sz="1600" b="0" i="0" u="none">
                <a:solidFill>
                  <a:srgbClr val="000000"/>
                </a:solidFill>
                <a:latin typeface="Times New Roman"/>
                <a:ea typeface="Times New Roman"/>
                <a:cs typeface="Times New Roman"/>
              </a:rPr>
              <a:t>, rather than being explicitly programmed for every task.</a:t>
            </a:r>
            <a:endParaRPr sz="4800"/>
          </a:p>
        </p:txBody>
      </p:sp>
      <p:pic>
        <p:nvPicPr>
          <p:cNvPr id="847341256" name="Picture 847341255"/>
          <p:cNvPicPr>
            <a:picLocks noChangeAspect="1"/>
          </p:cNvPicPr>
          <p:nvPr/>
        </p:nvPicPr>
        <p:blipFill rotWithShape="1">
          <a:blip r:embed="rId3"/>
          <a:stretch/>
        </p:blipFill>
        <p:spPr bwMode="auto">
          <a:xfrm>
            <a:off x="5759009" y="4360643"/>
            <a:ext cx="6239568" cy="2399926"/>
          </a:xfrm>
          <a:prstGeom prst="rect">
            <a:avLst/>
          </a:prstGeom>
        </p:spPr>
      </p:pic>
      <p:sp>
        <p:nvSpPr>
          <p:cNvPr id="728896084" name=" 728896083"/>
          <p:cNvSpPr/>
          <p:nvPr/>
        </p:nvSpPr>
        <p:spPr bwMode="auto">
          <a:xfrm>
            <a:off x="969934" y="2226683"/>
            <a:ext cx="8144209" cy="21339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600" b="0" i="0" u="none">
                <a:solidFill>
                  <a:srgbClr val="000000"/>
                </a:solidFill>
                <a:latin typeface="Times New Roman"/>
                <a:ea typeface="Times New Roman"/>
                <a:cs typeface="Times New Roman"/>
              </a:rPr>
              <a:t>Think of the difference between a traditional calculator and a spam filter:</a:t>
            </a:r>
            <a:endParaRPr sz="2200"/>
          </a:p>
          <a:p>
            <a:pPr>
              <a:defRPr/>
            </a:pPr>
            <a:r>
              <a:rPr sz="1600" b="1" i="0" u="none">
                <a:solidFill>
                  <a:srgbClr val="000000"/>
                </a:solidFill>
                <a:latin typeface="Times New Roman"/>
                <a:ea typeface="Times New Roman"/>
                <a:cs typeface="Times New Roman"/>
              </a:rPr>
              <a:t>Traditional Programming:</a:t>
            </a:r>
            <a:r>
              <a:rPr sz="1600" b="0" i="0" u="none">
                <a:solidFill>
                  <a:srgbClr val="000000"/>
                </a:solidFill>
                <a:latin typeface="Times New Roman"/>
                <a:ea typeface="Times New Roman"/>
                <a:cs typeface="Times New Roman"/>
              </a:rPr>
              <a:t> A calculator is programmed with </a:t>
            </a:r>
            <a:r>
              <a:rPr sz="1600" b="0" i="1" u="none">
                <a:solidFill>
                  <a:srgbClr val="000000"/>
                </a:solidFill>
                <a:latin typeface="Times New Roman"/>
                <a:ea typeface="Times New Roman"/>
                <a:cs typeface="Times New Roman"/>
              </a:rPr>
              <a:t>explicit rules</a:t>
            </a:r>
            <a:r>
              <a:rPr sz="1600" b="0" i="0" u="none">
                <a:solidFill>
                  <a:srgbClr val="000000"/>
                </a:solidFill>
                <a:latin typeface="Times New Roman"/>
                <a:ea typeface="Times New Roman"/>
                <a:cs typeface="Times New Roman"/>
              </a:rPr>
              <a:t> (e.g., "When you see '+', add the numbers"). It can't do anything it wasn't programmed for.</a:t>
            </a:r>
          </a:p>
          <a:p>
            <a:pPr>
              <a:defRPr/>
            </a:pPr>
            <a:endParaRPr sz="2200"/>
          </a:p>
          <a:p>
            <a:pPr>
              <a:defRPr/>
            </a:pPr>
            <a:r>
              <a:rPr sz="1600" b="1" i="0" u="none">
                <a:solidFill>
                  <a:srgbClr val="000000"/>
                </a:solidFill>
                <a:latin typeface="Times New Roman"/>
                <a:ea typeface="Times New Roman"/>
                <a:cs typeface="Times New Roman"/>
              </a:rPr>
              <a:t>Machine Learning:</a:t>
            </a:r>
            <a:r>
              <a:rPr sz="1600" b="0" i="0" u="none">
                <a:solidFill>
                  <a:srgbClr val="000000"/>
                </a:solidFill>
                <a:latin typeface="Times New Roman"/>
                <a:ea typeface="Times New Roman"/>
                <a:cs typeface="Times New Roman"/>
              </a:rPr>
              <a:t> A spam filter </a:t>
            </a:r>
            <a:r>
              <a:rPr sz="1600" b="0" i="1" u="none">
                <a:solidFill>
                  <a:srgbClr val="000000"/>
                </a:solidFill>
                <a:latin typeface="Times New Roman"/>
                <a:ea typeface="Times New Roman"/>
                <a:cs typeface="Times New Roman"/>
              </a:rPr>
              <a:t>learns</a:t>
            </a:r>
            <a:r>
              <a:rPr sz="1600" b="0" i="0" u="none">
                <a:solidFill>
                  <a:srgbClr val="000000"/>
                </a:solidFill>
                <a:latin typeface="Times New Roman"/>
                <a:ea typeface="Times New Roman"/>
                <a:cs typeface="Times New Roman"/>
              </a:rPr>
              <a:t> what spam looks like. You "train" it by showing it thousands of example emails, labeling each as "spam" or "not spam." The algorithm finds the patterns itself (e.t., weird spellings, urgent phrases, specific links) and creates its own rules. It then uses these learned rules to predict whether a </a:t>
            </a:r>
            <a:r>
              <a:rPr sz="1600" b="0" i="1" u="none">
                <a:solidFill>
                  <a:srgbClr val="000000"/>
                </a:solidFill>
                <a:latin typeface="Times New Roman"/>
                <a:ea typeface="Times New Roman"/>
                <a:cs typeface="Times New Roman"/>
              </a:rPr>
              <a:t>new</a:t>
            </a:r>
            <a:r>
              <a:rPr sz="1600" b="0" i="0" u="none">
                <a:solidFill>
                  <a:srgbClr val="000000"/>
                </a:solidFill>
                <a:latin typeface="Times New Roman"/>
                <a:ea typeface="Times New Roman"/>
                <a:cs typeface="Times New Roman"/>
              </a:rPr>
              <a:t>, unseen email is spam.</a:t>
            </a:r>
            <a:endParaRPr sz="2200"/>
          </a:p>
        </p:txBody>
      </p:sp>
      <p:sp>
        <p:nvSpPr>
          <p:cNvPr id="570710613" name="Slide Number Placeholder 5"/>
          <p:cNvSpPr>
            <a:spLocks noGrp="1"/>
          </p:cNvSpPr>
          <p:nvPr>
            <p:ph type="sldNum" sz="quarter" idx="12"/>
          </p:nvPr>
        </p:nvSpPr>
        <p:spPr bwMode="auto"/>
        <p:txBody>
          <a:bodyPr/>
          <a:lstStyle/>
          <a:p>
            <a:pPr>
              <a:defRPr/>
            </a:pPr>
            <a:fld id="{D25BD1F3-669D-99D4-4279-4F0B83E091CE}"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45434643" name="Picture 145434642"/>
          <p:cNvPicPr>
            <a:picLocks noChangeAspect="1"/>
          </p:cNvPicPr>
          <p:nvPr/>
        </p:nvPicPr>
        <p:blipFill rotWithShape="1">
          <a:blip r:embed="rId3"/>
          <a:stretch/>
        </p:blipFill>
        <p:spPr bwMode="auto">
          <a:xfrm>
            <a:off x="2651310" y="986863"/>
            <a:ext cx="6503188" cy="4350106"/>
          </a:xfrm>
          <a:prstGeom prst="rect">
            <a:avLst/>
          </a:prstGeom>
        </p:spPr>
      </p:pic>
      <p:sp>
        <p:nvSpPr>
          <p:cNvPr id="1528233150" name="Slide Number Placeholder 3"/>
          <p:cNvSpPr>
            <a:spLocks noGrp="1"/>
          </p:cNvSpPr>
          <p:nvPr>
            <p:ph type="sldNum" sz="quarter" idx="12"/>
          </p:nvPr>
        </p:nvSpPr>
        <p:spPr bwMode="auto"/>
        <p:txBody>
          <a:bodyPr/>
          <a:lstStyle/>
          <a:p>
            <a:pPr>
              <a:defRPr/>
            </a:pPr>
            <a:fld id="{9B7A1371-D757-9E3F-9500-806B4F236B85}"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18145685" name="Title 1"/>
          <p:cNvSpPr>
            <a:spLocks noGrp="1"/>
          </p:cNvSpPr>
          <p:nvPr>
            <p:ph type="title"/>
          </p:nvPr>
        </p:nvSpPr>
        <p:spPr bwMode="auto">
          <a:xfrm>
            <a:off x="763493" y="2242110"/>
            <a:ext cx="10515600" cy="1325562"/>
          </a:xfrm>
        </p:spPr>
        <p:txBody>
          <a:bodyPr/>
          <a:lstStyle/>
          <a:p>
            <a:pPr>
              <a:defRPr/>
            </a:pPr>
            <a:r>
              <a:t>Types of Machine Learning Algorithms</a:t>
            </a:r>
          </a:p>
        </p:txBody>
      </p:sp>
      <p:sp>
        <p:nvSpPr>
          <p:cNvPr id="637107627" name="Slide Number Placeholder 5"/>
          <p:cNvSpPr>
            <a:spLocks noGrp="1"/>
          </p:cNvSpPr>
          <p:nvPr>
            <p:ph type="sldNum" sz="quarter" idx="12"/>
          </p:nvPr>
        </p:nvSpPr>
        <p:spPr bwMode="auto"/>
        <p:txBody>
          <a:bodyPr/>
          <a:lstStyle/>
          <a:p>
            <a:pPr>
              <a:defRPr/>
            </a:pPr>
            <a:fld id="{E5FF4015-C8EE-292C-FE08-0644FF00109A}"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80720775" name="Picture 180720774"/>
          <p:cNvPicPr>
            <a:picLocks noChangeAspect="1"/>
          </p:cNvPicPr>
          <p:nvPr/>
        </p:nvPicPr>
        <p:blipFill rotWithShape="1">
          <a:blip r:embed="rId3"/>
          <a:stretch/>
        </p:blipFill>
        <p:spPr bwMode="auto">
          <a:xfrm>
            <a:off x="241672" y="302370"/>
            <a:ext cx="8227748" cy="2059828"/>
          </a:xfrm>
          <a:prstGeom prst="rect">
            <a:avLst/>
          </a:prstGeom>
        </p:spPr>
      </p:pic>
      <p:pic>
        <p:nvPicPr>
          <p:cNvPr id="846861986" name="Picture 846861985"/>
          <p:cNvPicPr>
            <a:picLocks noChangeAspect="1"/>
          </p:cNvPicPr>
          <p:nvPr/>
        </p:nvPicPr>
        <p:blipFill rotWithShape="1">
          <a:blip r:embed="rId4"/>
          <a:stretch/>
        </p:blipFill>
        <p:spPr bwMode="auto">
          <a:xfrm>
            <a:off x="5260770" y="2787088"/>
            <a:ext cx="6702626" cy="1299135"/>
          </a:xfrm>
          <a:prstGeom prst="rect">
            <a:avLst/>
          </a:prstGeom>
        </p:spPr>
      </p:pic>
      <p:pic>
        <p:nvPicPr>
          <p:cNvPr id="1489310492" name="Picture 1489310491"/>
          <p:cNvPicPr>
            <a:picLocks noChangeAspect="1"/>
          </p:cNvPicPr>
          <p:nvPr/>
        </p:nvPicPr>
        <p:blipFill rotWithShape="1">
          <a:blip r:embed="rId5"/>
          <a:stretch/>
        </p:blipFill>
        <p:spPr bwMode="auto">
          <a:xfrm>
            <a:off x="241672" y="4509619"/>
            <a:ext cx="9937134" cy="1729254"/>
          </a:xfrm>
          <a:prstGeom prst="rect">
            <a:avLst/>
          </a:prstGeom>
        </p:spPr>
      </p:pic>
      <p:sp>
        <p:nvSpPr>
          <p:cNvPr id="991304298" name="Star: 16 Points 991304297"/>
          <p:cNvSpPr/>
          <p:nvPr/>
        </p:nvSpPr>
        <p:spPr bwMode="auto">
          <a:xfrm>
            <a:off x="9268799" y="981073"/>
            <a:ext cx="1190624" cy="1228724"/>
          </a:xfrm>
          <a:prstGeom prst="star16">
            <a:avLst>
              <a:gd name="adj" fmla="val 375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sp>
      <p:sp>
        <p:nvSpPr>
          <p:cNvPr id="1535800069" name="Slide Number Placeholder 3"/>
          <p:cNvSpPr>
            <a:spLocks noGrp="1"/>
          </p:cNvSpPr>
          <p:nvPr>
            <p:ph type="sldNum" sz="quarter" idx="12"/>
          </p:nvPr>
        </p:nvSpPr>
        <p:spPr bwMode="auto"/>
        <p:txBody>
          <a:bodyPr/>
          <a:lstStyle/>
          <a:p>
            <a:pPr>
              <a:defRPr/>
            </a:pPr>
            <a:fld id="{B48C1B8D-B067-86D4-AAA6-1C730FE15C00}"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36200899" name="Picture 1036200898"/>
          <p:cNvPicPr>
            <a:picLocks noChangeAspect="1"/>
          </p:cNvPicPr>
          <p:nvPr/>
        </p:nvPicPr>
        <p:blipFill rotWithShape="1">
          <a:blip r:embed="rId3"/>
          <a:stretch/>
        </p:blipFill>
        <p:spPr bwMode="auto">
          <a:xfrm>
            <a:off x="154080" y="261282"/>
            <a:ext cx="9139307" cy="2377141"/>
          </a:xfrm>
          <a:prstGeom prst="rect">
            <a:avLst/>
          </a:prstGeom>
        </p:spPr>
      </p:pic>
      <p:pic>
        <p:nvPicPr>
          <p:cNvPr id="1072278728" name="Picture 1072278727"/>
          <p:cNvPicPr>
            <a:picLocks noChangeAspect="1"/>
          </p:cNvPicPr>
          <p:nvPr/>
        </p:nvPicPr>
        <p:blipFill rotWithShape="1">
          <a:blip r:embed="rId4"/>
          <a:stretch/>
        </p:blipFill>
        <p:spPr bwMode="auto">
          <a:xfrm>
            <a:off x="4252818" y="3533213"/>
            <a:ext cx="7759180" cy="3026705"/>
          </a:xfrm>
          <a:prstGeom prst="rect">
            <a:avLst/>
          </a:prstGeom>
        </p:spPr>
      </p:pic>
      <p:sp>
        <p:nvSpPr>
          <p:cNvPr id="933464472" name="Slide Number Placeholder 3"/>
          <p:cNvSpPr>
            <a:spLocks noGrp="1"/>
          </p:cNvSpPr>
          <p:nvPr>
            <p:ph type="sldNum" sz="quarter" idx="12"/>
          </p:nvPr>
        </p:nvSpPr>
        <p:spPr bwMode="auto"/>
        <p:txBody>
          <a:bodyPr/>
          <a:lstStyle/>
          <a:p>
            <a:pPr>
              <a:defRPr/>
            </a:pPr>
            <a:fld id="{FAE6DE7A-FDA7-7EF3-4290-41C9E3411B7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43968626" name=" 543968625"/>
          <p:cNvSpPr/>
          <p:nvPr/>
        </p:nvSpPr>
        <p:spPr bwMode="auto">
          <a:xfrm>
            <a:off x="5034400" y="377338"/>
            <a:ext cx="3157987"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Supervised learning </a:t>
            </a:r>
            <a:endParaRPr sz="2400" b="1"/>
          </a:p>
        </p:txBody>
      </p:sp>
      <p:sp>
        <p:nvSpPr>
          <p:cNvPr id="1568557333" name=" 1568557332"/>
          <p:cNvSpPr/>
          <p:nvPr/>
        </p:nvSpPr>
        <p:spPr bwMode="auto">
          <a:xfrm>
            <a:off x="2155050" y="1571064"/>
            <a:ext cx="8339943" cy="262163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600" b="1" i="0" u="none">
                <a:solidFill>
                  <a:srgbClr val="000000"/>
                </a:solidFill>
                <a:latin typeface="SF Pro Text"/>
                <a:ea typeface="SF Pro Text"/>
                <a:cs typeface="SF Pro Text"/>
              </a:rPr>
              <a:t>Core idea :</a:t>
            </a:r>
          </a:p>
          <a:p>
            <a:pPr>
              <a:defRPr/>
            </a:pPr>
            <a:br>
              <a:rPr sz="1600" b="1" i="0" u="none">
                <a:solidFill>
                  <a:srgbClr val="000000"/>
                </a:solidFill>
                <a:latin typeface="SF Pro Text"/>
                <a:ea typeface="SF Pro Text"/>
                <a:cs typeface="SF Pro Text"/>
              </a:rPr>
            </a:br>
            <a:r>
              <a:rPr sz="1600" b="0" i="0" u="none">
                <a:solidFill>
                  <a:srgbClr val="000000"/>
                </a:solidFill>
                <a:latin typeface="SF Pro Text"/>
                <a:ea typeface="SF Pro Text"/>
                <a:cs typeface="SF Pro Text"/>
              </a:rPr>
              <a:t>Learn from </a:t>
            </a:r>
            <a:r>
              <a:rPr sz="1600" b="1" i="0" u="none">
                <a:solidFill>
                  <a:srgbClr val="000000"/>
                </a:solidFill>
                <a:latin typeface="SF Pro Text"/>
                <a:ea typeface="SF Pro Text"/>
                <a:cs typeface="SF Pro Text"/>
              </a:rPr>
              <a:t>labeled examples</a:t>
            </a:r>
            <a:r>
              <a:rPr sz="1600" b="0" i="0" u="none">
                <a:solidFill>
                  <a:srgbClr val="000000"/>
                </a:solidFill>
                <a:latin typeface="SF Pro Text"/>
                <a:ea typeface="SF Pro Text"/>
                <a:cs typeface="SF Pro Text"/>
              </a:rPr>
              <a:t> so the model’s predictions </a:t>
            </a:r>
            <a:r>
              <a:rPr sz="1600" b="1" i="0" u="none">
                <a:solidFill>
                  <a:srgbClr val="000000"/>
                </a:solidFill>
                <a:latin typeface="SF Pro Text"/>
                <a:ea typeface="SF Pro Text"/>
                <a:cs typeface="SF Pro Text"/>
              </a:rPr>
              <a:t>match ground truth</a:t>
            </a:r>
            <a:r>
              <a:rPr sz="1600" b="0" i="0" u="none">
                <a:solidFill>
                  <a:srgbClr val="000000"/>
                </a:solidFill>
                <a:latin typeface="SF Pro Text"/>
                <a:ea typeface="SF Pro Text"/>
                <a:cs typeface="SF Pro Text"/>
              </a:rPr>
              <a:t>; keep adjusting parameters to </a:t>
            </a:r>
            <a:r>
              <a:rPr sz="1600" b="1" i="0" u="none">
                <a:solidFill>
                  <a:srgbClr val="000000"/>
                </a:solidFill>
                <a:latin typeface="SF Pro Text"/>
                <a:ea typeface="SF Pro Text"/>
                <a:cs typeface="SF Pro Text"/>
              </a:rPr>
              <a:t>minimize loss</a:t>
            </a:r>
            <a:r>
              <a:rPr sz="1600" b="0" i="0" u="none">
                <a:solidFill>
                  <a:srgbClr val="000000"/>
                </a:solidFill>
                <a:latin typeface="SF Pro Text"/>
                <a:ea typeface="SF Pro Text"/>
                <a:cs typeface="SF Pro Text"/>
              </a:rPr>
              <a:t>.</a:t>
            </a:r>
            <a:endParaRPr sz="2200">
              <a:latin typeface="SF Pro Text"/>
              <a:cs typeface="SF Pro Text"/>
            </a:endParaRPr>
          </a:p>
          <a:p>
            <a:pPr>
              <a:defRPr/>
            </a:pPr>
            <a:endParaRPr sz="2200">
              <a:latin typeface="SF Pro Text"/>
              <a:cs typeface="SF Pro Text"/>
            </a:endParaRPr>
          </a:p>
          <a:p>
            <a:pPr>
              <a:defRPr/>
            </a:pPr>
            <a:r>
              <a:rPr sz="1600" b="1" i="0" u="none">
                <a:solidFill>
                  <a:srgbClr val="000000"/>
                </a:solidFill>
                <a:latin typeface="SF Pro Text"/>
                <a:ea typeface="SF Pro Text"/>
                <a:cs typeface="SF Pro Text"/>
              </a:rPr>
              <a:t>What “supervised” means:</a:t>
            </a:r>
            <a:br>
              <a:rPr sz="1600" b="1" i="0" u="none">
                <a:solidFill>
                  <a:srgbClr val="000000"/>
                </a:solidFill>
                <a:latin typeface="SF Pro Text"/>
                <a:ea typeface="SF Pro Text"/>
                <a:cs typeface="SF Pro Text"/>
              </a:rPr>
            </a:br>
            <a:endParaRPr sz="1600" b="1" i="0" u="none">
              <a:solidFill>
                <a:srgbClr val="000000"/>
              </a:solidFill>
              <a:latin typeface="SF Pro Text"/>
              <a:ea typeface="SF Pro Text"/>
              <a:cs typeface="SF Pro Text"/>
            </a:endParaRPr>
          </a:p>
          <a:p>
            <a:pPr>
              <a:defRPr/>
            </a:pPr>
            <a:r>
              <a:rPr sz="1600" b="0" i="0" u="none">
                <a:solidFill>
                  <a:srgbClr val="000000"/>
                </a:solidFill>
                <a:latin typeface="SF Pro Text"/>
                <a:ea typeface="SF Pro Text"/>
                <a:cs typeface="SF Pro Text"/>
              </a:rPr>
              <a:t>You provide </a:t>
            </a:r>
            <a:r>
              <a:rPr sz="1600" b="1" i="0" u="none">
                <a:solidFill>
                  <a:srgbClr val="000000"/>
                </a:solidFill>
                <a:latin typeface="SF Pro Text"/>
                <a:ea typeface="SF Pro Text"/>
                <a:cs typeface="SF Pro Text"/>
              </a:rPr>
              <a:t>inputs (X)</a:t>
            </a:r>
            <a:r>
              <a:rPr sz="1600" b="0" i="0" u="none">
                <a:solidFill>
                  <a:srgbClr val="000000"/>
                </a:solidFill>
                <a:latin typeface="SF Pro Text"/>
                <a:ea typeface="SF Pro Text"/>
                <a:cs typeface="SF Pro Text"/>
              </a:rPr>
              <a:t> and </a:t>
            </a:r>
            <a:r>
              <a:rPr sz="1600" b="1" i="0" u="none">
                <a:solidFill>
                  <a:srgbClr val="000000"/>
                </a:solidFill>
                <a:latin typeface="SF Pro Text"/>
                <a:ea typeface="SF Pro Text"/>
                <a:cs typeface="SF Pro Text"/>
              </a:rPr>
              <a:t>correct answers (Y labels)</a:t>
            </a:r>
            <a:r>
              <a:rPr sz="1600" b="0" i="0" u="none">
                <a:solidFill>
                  <a:srgbClr val="000000"/>
                </a:solidFill>
                <a:latin typeface="SF Pro Text"/>
                <a:ea typeface="SF Pro Text"/>
                <a:cs typeface="SF Pro Text"/>
              </a:rPr>
              <a:t>. The model predicts </a:t>
            </a:r>
            <a:r>
              <a:rPr sz="1600" b="1" i="0" u="none">
                <a:solidFill>
                  <a:srgbClr val="000000"/>
                </a:solidFill>
                <a:latin typeface="SF Pro Text"/>
                <a:ea typeface="SF Pro Text"/>
                <a:cs typeface="SF Pro Text"/>
              </a:rPr>
              <a:t>ŷ</a:t>
            </a:r>
            <a:r>
              <a:rPr sz="1600" b="0" i="0" u="none">
                <a:solidFill>
                  <a:srgbClr val="000000"/>
                </a:solidFill>
                <a:latin typeface="SF Pro Text"/>
                <a:ea typeface="SF Pro Text"/>
                <a:cs typeface="SF Pro Text"/>
              </a:rPr>
              <a:t>, a </a:t>
            </a:r>
            <a:r>
              <a:rPr sz="1600" b="1" i="0" u="none">
                <a:solidFill>
                  <a:srgbClr val="000000"/>
                </a:solidFill>
                <a:latin typeface="SF Pro Text"/>
                <a:ea typeface="SF Pro Text"/>
                <a:cs typeface="SF Pro Text"/>
              </a:rPr>
              <a:t>loss function</a:t>
            </a:r>
            <a:r>
              <a:rPr sz="1600" b="0" i="0" u="none">
                <a:solidFill>
                  <a:srgbClr val="000000"/>
                </a:solidFill>
                <a:latin typeface="SF Pro Text"/>
                <a:ea typeface="SF Pro Text"/>
                <a:cs typeface="SF Pro Text"/>
              </a:rPr>
              <a:t> compares </a:t>
            </a:r>
            <a:r>
              <a:rPr sz="1600" b="1" i="0" u="none">
                <a:solidFill>
                  <a:srgbClr val="000000"/>
                </a:solidFill>
                <a:latin typeface="SF Pro Text"/>
                <a:ea typeface="SF Pro Text"/>
                <a:cs typeface="SF Pro Text"/>
              </a:rPr>
              <a:t>ŷ vs Y</a:t>
            </a:r>
            <a:r>
              <a:rPr sz="1600" b="0" i="0" u="none">
                <a:solidFill>
                  <a:srgbClr val="000000"/>
                </a:solidFill>
                <a:latin typeface="SF Pro Text"/>
                <a:ea typeface="SF Pro Text"/>
                <a:cs typeface="SF Pro Text"/>
              </a:rPr>
              <a:t>, and optimization tweaks the model to </a:t>
            </a:r>
            <a:r>
              <a:rPr sz="1600" b="1" i="0" u="none">
                <a:solidFill>
                  <a:srgbClr val="000000"/>
                </a:solidFill>
                <a:latin typeface="SF Pro Text"/>
                <a:ea typeface="SF Pro Text"/>
                <a:cs typeface="SF Pro Text"/>
              </a:rPr>
              <a:t>reduce that loss</a:t>
            </a:r>
            <a:r>
              <a:rPr sz="1600" b="0" i="0" u="none">
                <a:solidFill>
                  <a:srgbClr val="000000"/>
                </a:solidFill>
                <a:latin typeface="SF Pro Text"/>
                <a:ea typeface="SF Pro Text"/>
                <a:cs typeface="SF Pro Text"/>
              </a:rPr>
              <a:t>.</a:t>
            </a:r>
          </a:p>
        </p:txBody>
      </p:sp>
      <p:sp>
        <p:nvSpPr>
          <p:cNvPr id="1630988511" name="Slide Number Placeholder 3"/>
          <p:cNvSpPr>
            <a:spLocks noGrp="1"/>
          </p:cNvSpPr>
          <p:nvPr>
            <p:ph type="sldNum" sz="quarter" idx="12"/>
          </p:nvPr>
        </p:nvSpPr>
        <p:spPr bwMode="auto"/>
        <p:txBody>
          <a:bodyPr/>
          <a:lstStyle/>
          <a:p>
            <a:pPr>
              <a:defRPr/>
            </a:pPr>
            <a:fld id="{5FD24367-571D-75E7-C37B-D474CCCA39CE}"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00828482" name="Picture 1000828481"/>
          <p:cNvPicPr>
            <a:picLocks noChangeAspect="1"/>
          </p:cNvPicPr>
          <p:nvPr/>
        </p:nvPicPr>
        <p:blipFill rotWithShape="1">
          <a:blip r:embed="rId3"/>
          <a:stretch/>
        </p:blipFill>
        <p:spPr bwMode="auto">
          <a:xfrm>
            <a:off x="519449" y="819149"/>
            <a:ext cx="5576550" cy="1980077"/>
          </a:xfrm>
          <a:prstGeom prst="rect">
            <a:avLst/>
          </a:prstGeom>
        </p:spPr>
      </p:pic>
      <p:pic>
        <p:nvPicPr>
          <p:cNvPr id="1323092331" name="Picture 1323092330"/>
          <p:cNvPicPr>
            <a:picLocks noChangeAspect="1"/>
          </p:cNvPicPr>
          <p:nvPr/>
        </p:nvPicPr>
        <p:blipFill rotWithShape="1">
          <a:blip r:embed="rId4"/>
          <a:stretch/>
        </p:blipFill>
        <p:spPr bwMode="auto">
          <a:xfrm>
            <a:off x="5221089" y="3800475"/>
            <a:ext cx="6254665" cy="2038349"/>
          </a:xfrm>
          <a:prstGeom prst="rect">
            <a:avLst/>
          </a:prstGeom>
        </p:spPr>
      </p:pic>
      <p:sp>
        <p:nvSpPr>
          <p:cNvPr id="350516620" name="Slide Number Placeholder 3"/>
          <p:cNvSpPr>
            <a:spLocks noGrp="1"/>
          </p:cNvSpPr>
          <p:nvPr>
            <p:ph type="sldNum" sz="quarter" idx="12"/>
          </p:nvPr>
        </p:nvSpPr>
        <p:spPr bwMode="auto"/>
        <p:txBody>
          <a:bodyPr/>
          <a:lstStyle/>
          <a:p>
            <a:pPr>
              <a:defRPr/>
            </a:pPr>
            <a:fld id="{A972FF90-3883-90EB-8815-B8F93B4BC209}"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25020682" name="Picture 1025020681"/>
          <p:cNvPicPr>
            <a:picLocks noChangeAspect="1"/>
          </p:cNvPicPr>
          <p:nvPr/>
        </p:nvPicPr>
        <p:blipFill rotWithShape="1">
          <a:blip r:embed="rId3"/>
          <a:stretch/>
        </p:blipFill>
        <p:spPr bwMode="auto">
          <a:xfrm>
            <a:off x="404885" y="866774"/>
            <a:ext cx="10402999" cy="1183339"/>
          </a:xfrm>
          <a:prstGeom prst="rect">
            <a:avLst/>
          </a:prstGeom>
        </p:spPr>
      </p:pic>
      <p:pic>
        <p:nvPicPr>
          <p:cNvPr id="976954171" name="Picture 976954170"/>
          <p:cNvPicPr>
            <a:picLocks noChangeAspect="1"/>
          </p:cNvPicPr>
          <p:nvPr/>
        </p:nvPicPr>
        <p:blipFill rotWithShape="1">
          <a:blip r:embed="rId4"/>
          <a:stretch/>
        </p:blipFill>
        <p:spPr bwMode="auto">
          <a:xfrm>
            <a:off x="3550956" y="3657600"/>
            <a:ext cx="7588667" cy="1647824"/>
          </a:xfrm>
          <a:prstGeom prst="rect">
            <a:avLst/>
          </a:prstGeom>
        </p:spPr>
      </p:pic>
      <p:sp>
        <p:nvSpPr>
          <p:cNvPr id="386788841" name="Slide Number Placeholder 3"/>
          <p:cNvSpPr>
            <a:spLocks noGrp="1"/>
          </p:cNvSpPr>
          <p:nvPr>
            <p:ph type="sldNum" sz="quarter" idx="12"/>
          </p:nvPr>
        </p:nvSpPr>
        <p:spPr bwMode="auto"/>
        <p:txBody>
          <a:bodyPr/>
          <a:lstStyle/>
          <a:p>
            <a:pPr>
              <a:defRPr/>
            </a:pPr>
            <a:fld id="{823A3BAE-7A93-58DE-5FC9-0CB743D8787A}"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085640778" name="Picture 2085640777"/>
          <p:cNvPicPr>
            <a:picLocks noChangeAspect="1"/>
          </p:cNvPicPr>
          <p:nvPr/>
        </p:nvPicPr>
        <p:blipFill rotWithShape="1">
          <a:blip r:embed="rId3"/>
          <a:stretch/>
        </p:blipFill>
        <p:spPr bwMode="auto">
          <a:xfrm>
            <a:off x="2094378" y="1647824"/>
            <a:ext cx="8202081" cy="2362199"/>
          </a:xfrm>
          <a:prstGeom prst="rect">
            <a:avLst/>
          </a:prstGeom>
        </p:spPr>
      </p:pic>
      <p:sp>
        <p:nvSpPr>
          <p:cNvPr id="569287147" name="Slide Number Placeholder 3"/>
          <p:cNvSpPr>
            <a:spLocks noGrp="1"/>
          </p:cNvSpPr>
          <p:nvPr>
            <p:ph type="sldNum" sz="quarter" idx="12"/>
          </p:nvPr>
        </p:nvSpPr>
        <p:spPr bwMode="auto"/>
        <p:txBody>
          <a:bodyPr/>
          <a:lstStyle/>
          <a:p>
            <a:pPr>
              <a:defRPr/>
            </a:pPr>
            <a:fld id="{583C3169-5E3D-302C-43AF-0B9D094D4ACE}"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79642287" name="Title 1"/>
          <p:cNvSpPr>
            <a:spLocks noGrp="1"/>
          </p:cNvSpPr>
          <p:nvPr>
            <p:ph type="title"/>
          </p:nvPr>
        </p:nvSpPr>
        <p:spPr bwMode="auto"/>
        <p:txBody>
          <a:bodyPr/>
          <a:lstStyle/>
          <a:p>
            <a:pPr>
              <a:defRPr/>
            </a:pPr>
            <a:r>
              <a:t>Common Regression algorithms</a:t>
            </a:r>
          </a:p>
        </p:txBody>
      </p:sp>
      <p:pic>
        <p:nvPicPr>
          <p:cNvPr id="1618209872" name="Picture 1618209871"/>
          <p:cNvPicPr>
            <a:picLocks noChangeAspect="1"/>
          </p:cNvPicPr>
          <p:nvPr/>
        </p:nvPicPr>
        <p:blipFill rotWithShape="1">
          <a:blip r:embed="rId3"/>
          <a:stretch/>
        </p:blipFill>
        <p:spPr bwMode="auto">
          <a:xfrm>
            <a:off x="1540434" y="1848969"/>
            <a:ext cx="9718191" cy="3599329"/>
          </a:xfrm>
          <a:prstGeom prst="rect">
            <a:avLst/>
          </a:prstGeom>
        </p:spPr>
      </p:pic>
      <p:sp>
        <p:nvSpPr>
          <p:cNvPr id="1468456648" name="Slide Number Placeholder 5"/>
          <p:cNvSpPr>
            <a:spLocks noGrp="1"/>
          </p:cNvSpPr>
          <p:nvPr>
            <p:ph type="sldNum" sz="quarter" idx="12"/>
          </p:nvPr>
        </p:nvSpPr>
        <p:spPr bwMode="auto"/>
        <p:txBody>
          <a:bodyPr/>
          <a:lstStyle/>
          <a:p>
            <a:pPr>
              <a:defRPr/>
            </a:pPr>
            <a:fld id="{ACB3A189-1D9D-1A2D-358D-186F2D0D6016}"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15828221" name="Title 1"/>
          <p:cNvSpPr>
            <a:spLocks noGrp="1"/>
          </p:cNvSpPr>
          <p:nvPr>
            <p:ph type="title"/>
          </p:nvPr>
        </p:nvSpPr>
        <p:spPr bwMode="auto"/>
        <p:txBody>
          <a:bodyPr/>
          <a:lstStyle/>
          <a:p>
            <a:pPr>
              <a:defRPr/>
            </a:pPr>
            <a:r>
              <a:rPr lang="en-US" sz="4400" b="0" i="0" u="none" strike="noStrike" cap="none" spc="0">
                <a:solidFill>
                  <a:schemeClr val="tx1"/>
                </a:solidFill>
                <a:latin typeface="+mj-lt"/>
                <a:ea typeface="+mj-ea"/>
                <a:cs typeface="+mj-cs"/>
              </a:rPr>
              <a:t>Common Regression algorithms</a:t>
            </a:r>
            <a:endParaRPr sz="4400"/>
          </a:p>
          <a:p>
            <a:pPr>
              <a:defRPr/>
            </a:pPr>
            <a:endParaRPr/>
          </a:p>
        </p:txBody>
      </p:sp>
      <p:pic>
        <p:nvPicPr>
          <p:cNvPr id="2121084238" name="Picture 2121084237"/>
          <p:cNvPicPr>
            <a:picLocks noChangeAspect="1"/>
          </p:cNvPicPr>
          <p:nvPr/>
        </p:nvPicPr>
        <p:blipFill rotWithShape="1">
          <a:blip r:embed="rId3"/>
          <a:stretch/>
        </p:blipFill>
        <p:spPr bwMode="auto">
          <a:xfrm>
            <a:off x="1510738" y="1690687"/>
            <a:ext cx="9503321" cy="3676650"/>
          </a:xfrm>
          <a:prstGeom prst="rect">
            <a:avLst/>
          </a:prstGeom>
        </p:spPr>
      </p:pic>
      <p:sp>
        <p:nvSpPr>
          <p:cNvPr id="663526965" name="Slide Number Placeholder 5"/>
          <p:cNvSpPr>
            <a:spLocks noGrp="1"/>
          </p:cNvSpPr>
          <p:nvPr>
            <p:ph type="sldNum" sz="quarter" idx="12"/>
          </p:nvPr>
        </p:nvSpPr>
        <p:spPr bwMode="auto"/>
        <p:txBody>
          <a:bodyPr/>
          <a:lstStyle/>
          <a:p>
            <a:pPr>
              <a:defRPr/>
            </a:pPr>
            <a:fld id="{2FE5DB69-A7D3-FC08-C2E2-9DA6D582E203}"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20361419" name="Title 1"/>
          <p:cNvSpPr>
            <a:spLocks noGrp="1"/>
          </p:cNvSpPr>
          <p:nvPr>
            <p:ph type="title"/>
          </p:nvPr>
        </p:nvSpPr>
        <p:spPr bwMode="auto"/>
        <p:txBody>
          <a:bodyPr/>
          <a:lstStyle/>
          <a:p>
            <a:pPr>
              <a:defRPr/>
            </a:pPr>
            <a:r>
              <a:t>How ML Works ? </a:t>
            </a:r>
          </a:p>
        </p:txBody>
      </p:sp>
      <p:sp>
        <p:nvSpPr>
          <p:cNvPr id="837574786" name="Content Placeholder 2"/>
          <p:cNvSpPr>
            <a:spLocks noGrp="1"/>
          </p:cNvSpPr>
          <p:nvPr>
            <p:ph idx="1"/>
          </p:nvPr>
        </p:nvSpPr>
        <p:spPr bwMode="auto"/>
        <p:txBody>
          <a:bodyPr/>
          <a:lstStyle/>
          <a:p>
            <a:pPr marL="217793" indent="-217793">
              <a:buFont typeface="Arial"/>
              <a:buAutoNum type="arabicParenR"/>
              <a:defRPr/>
            </a:pPr>
            <a:r>
              <a:rPr sz="1400" b="1" i="0" u="none">
                <a:solidFill>
                  <a:srgbClr val="000000"/>
                </a:solidFill>
                <a:latin typeface="SF Pro Text"/>
                <a:ea typeface="SF Pro Text"/>
                <a:cs typeface="SF Pro Text"/>
              </a:rPr>
              <a:t>Gather Data:</a:t>
            </a:r>
            <a:r>
              <a:rPr sz="1400" b="0" i="0" u="none">
                <a:solidFill>
                  <a:srgbClr val="000000"/>
                </a:solidFill>
                <a:latin typeface="SF Pro Text"/>
                <a:ea typeface="SF Pro Text"/>
                <a:cs typeface="SF Pro Text"/>
              </a:rPr>
              <a:t> You collect a large amount of relevant data (e.g., images, text, numbers, sensor readings).</a:t>
            </a:r>
            <a:endParaRPr sz="1400">
              <a:latin typeface="SF Pro Text"/>
              <a:ea typeface="SF Pro Text"/>
              <a:cs typeface="SF Pro Text"/>
            </a:endParaRPr>
          </a:p>
          <a:p>
            <a:pPr marL="217793" indent="-217793">
              <a:buFont typeface="Arial"/>
              <a:buAutoNum type="arabicParenR"/>
              <a:defRPr/>
            </a:pPr>
            <a:endParaRPr sz="1400">
              <a:latin typeface="SF Pro Text"/>
              <a:cs typeface="SF Pro Text"/>
            </a:endParaRPr>
          </a:p>
          <a:p>
            <a:pPr marL="0" indent="0">
              <a:buFont typeface="Arial"/>
              <a:buNone/>
              <a:defRPr/>
            </a:pPr>
            <a:r>
              <a:rPr sz="1400">
                <a:latin typeface="SF Pro Text"/>
                <a:ea typeface="SF Pro Text"/>
                <a:cs typeface="SF Pro Text"/>
              </a:rPr>
              <a:t>2) </a:t>
            </a:r>
            <a:r>
              <a:rPr sz="1400" b="1" i="0" u="none">
                <a:solidFill>
                  <a:srgbClr val="000000"/>
                </a:solidFill>
                <a:latin typeface="SF Pro Text"/>
                <a:ea typeface="SF Pro Text"/>
                <a:cs typeface="SF Pro Text"/>
              </a:rPr>
              <a:t>Train the Model:</a:t>
            </a:r>
            <a:r>
              <a:rPr sz="1400" b="0" i="0" u="none">
                <a:solidFill>
                  <a:srgbClr val="000000"/>
                </a:solidFill>
                <a:latin typeface="SF Pro Text"/>
                <a:ea typeface="SF Pro Text"/>
                <a:cs typeface="SF Pro Text"/>
              </a:rPr>
              <a:t> You feed this data to an ML algorithm. The algorithm "trains" by adjusting its internal parameters to find patterns, correlations, and structures within the data.</a:t>
            </a:r>
            <a:endParaRPr sz="1400">
              <a:latin typeface="SF Pro Text"/>
              <a:ea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a:latin typeface="SF Pro Text"/>
                <a:ea typeface="SF Pro Text"/>
                <a:cs typeface="SF Pro Text"/>
              </a:rPr>
              <a:t>3) </a:t>
            </a:r>
            <a:r>
              <a:rPr sz="1400" b="1" i="0" u="none">
                <a:solidFill>
                  <a:srgbClr val="000000"/>
                </a:solidFill>
                <a:latin typeface="SF Pro Text"/>
                <a:ea typeface="SF Pro Text"/>
                <a:cs typeface="SF Pro Text"/>
              </a:rPr>
              <a:t>Create a Model:</a:t>
            </a:r>
            <a:r>
              <a:rPr sz="1400" b="0" i="0" u="none">
                <a:solidFill>
                  <a:srgbClr val="000000"/>
                </a:solidFill>
                <a:latin typeface="SF Pro Text"/>
                <a:ea typeface="SF Pro Text"/>
                <a:cs typeface="SF Pro Text"/>
              </a:rPr>
              <a:t> The output of the training process is a "model." This model is essentially a complex set of rules and patterns that the algorithm learned from the data.</a:t>
            </a:r>
            <a:endParaRPr sz="1400">
              <a:latin typeface="SF Pro Text"/>
              <a:ea typeface="SF Pro Text"/>
              <a:cs typeface="SF Pro Text"/>
            </a:endParaRPr>
          </a:p>
          <a:p>
            <a:pPr marL="0" indent="0">
              <a:buFont typeface="Arial"/>
              <a:buNone/>
              <a:defRPr/>
            </a:pPr>
            <a:endParaRPr sz="1400">
              <a:latin typeface="SF Pro Text"/>
              <a:cs typeface="SF Pro Text"/>
            </a:endParaRPr>
          </a:p>
          <a:p>
            <a:pPr marL="0" indent="0">
              <a:buFont typeface="Arial"/>
              <a:buNone/>
              <a:defRPr/>
            </a:pPr>
            <a:r>
              <a:rPr sz="1400">
                <a:latin typeface="SF Pro Text"/>
                <a:ea typeface="SF Pro Text"/>
                <a:cs typeface="SF Pro Text"/>
              </a:rPr>
              <a:t>4) </a:t>
            </a:r>
            <a:r>
              <a:rPr sz="1400" b="1" i="0" u="none">
                <a:solidFill>
                  <a:srgbClr val="000000"/>
                </a:solidFill>
                <a:latin typeface="SF Pro Text"/>
                <a:ea typeface="SF Pro Text"/>
                <a:cs typeface="SF Pro Text"/>
              </a:rPr>
              <a:t>Make Predictions:</a:t>
            </a:r>
            <a:r>
              <a:rPr sz="1400" b="0" i="0" u="none">
                <a:solidFill>
                  <a:srgbClr val="000000"/>
                </a:solidFill>
                <a:latin typeface="SF Pro Text"/>
                <a:ea typeface="SF Pro Text"/>
                <a:cs typeface="SF Pro Text"/>
              </a:rPr>
              <a:t> You can now give the model new, unseen data, and it will use its learned patterns to make a prediction, classification, or decision.</a:t>
            </a:r>
            <a:endParaRPr sz="1400">
              <a:latin typeface="SF Pro Text"/>
              <a:cs typeface="SF Pro Text"/>
            </a:endParaRPr>
          </a:p>
        </p:txBody>
      </p:sp>
      <p:sp>
        <p:nvSpPr>
          <p:cNvPr id="595752510" name="Slide Number Placeholder 5"/>
          <p:cNvSpPr>
            <a:spLocks noGrp="1"/>
          </p:cNvSpPr>
          <p:nvPr>
            <p:ph type="sldNum" sz="quarter" idx="12"/>
          </p:nvPr>
        </p:nvSpPr>
        <p:spPr bwMode="auto"/>
        <p:txBody>
          <a:bodyPr/>
          <a:lstStyle/>
          <a:p>
            <a:pPr>
              <a:defRPr/>
            </a:pPr>
            <a:fld id="{AEB5D69B-8744-7FD1-B327-6C629DB45004}" type="slidenum">
              <a:rPr lang="en-US"/>
              <a:t>6</a:t>
            </a:fld>
            <a:endParaRPr/>
          </a:p>
        </p:txBody>
      </p:sp>
      <p:sp>
        <p:nvSpPr>
          <p:cNvPr id="985704432" name="TextBox 985704431"/>
          <p:cNvSpPr txBox="1"/>
          <p:nvPr/>
        </p:nvSpPr>
        <p:spPr bwMode="auto">
          <a:xfrm>
            <a:off x="7525724" y="5391149"/>
            <a:ext cx="4392104"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a:solidFill>
                  <a:schemeClr val="bg1">
                    <a:lumMod val="75000"/>
                  </a:schemeClr>
                </a:solidFill>
              </a:rPr>
              <a:t>Refer - Main_MachineLearning.pdf</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27975175" name="Title 1"/>
          <p:cNvSpPr>
            <a:spLocks noGrp="1"/>
          </p:cNvSpPr>
          <p:nvPr>
            <p:ph type="title"/>
          </p:nvPr>
        </p:nvSpPr>
        <p:spPr bwMode="auto"/>
        <p:txBody>
          <a:bodyPr/>
          <a:lstStyle/>
          <a:p>
            <a:pPr>
              <a:defRPr/>
            </a:pPr>
            <a:r>
              <a:rPr lang="en-US" sz="4400" b="0" i="0" u="none" strike="noStrike" cap="none" spc="0">
                <a:solidFill>
                  <a:schemeClr val="tx1"/>
                </a:solidFill>
                <a:latin typeface="Arial"/>
                <a:ea typeface="Arial"/>
                <a:cs typeface="Arial"/>
              </a:rPr>
              <a:t>Common Regression algorithms</a:t>
            </a:r>
            <a:endParaRPr sz="4400"/>
          </a:p>
          <a:p>
            <a:pPr>
              <a:defRPr/>
            </a:pPr>
            <a:endParaRPr/>
          </a:p>
        </p:txBody>
      </p:sp>
      <p:pic>
        <p:nvPicPr>
          <p:cNvPr id="1188694316" name="Picture 1188694315"/>
          <p:cNvPicPr>
            <a:picLocks noChangeAspect="1"/>
          </p:cNvPicPr>
          <p:nvPr/>
        </p:nvPicPr>
        <p:blipFill rotWithShape="1">
          <a:blip r:embed="rId3"/>
          <a:stretch/>
        </p:blipFill>
        <p:spPr bwMode="auto">
          <a:xfrm>
            <a:off x="1615513" y="1354042"/>
            <a:ext cx="10063573" cy="4018056"/>
          </a:xfrm>
          <a:prstGeom prst="rect">
            <a:avLst/>
          </a:prstGeom>
        </p:spPr>
      </p:pic>
      <p:sp>
        <p:nvSpPr>
          <p:cNvPr id="1524485401" name="Slide Number Placeholder 5"/>
          <p:cNvSpPr>
            <a:spLocks noGrp="1"/>
          </p:cNvSpPr>
          <p:nvPr>
            <p:ph type="sldNum" sz="quarter" idx="12"/>
          </p:nvPr>
        </p:nvSpPr>
        <p:spPr bwMode="auto"/>
        <p:txBody>
          <a:bodyPr/>
          <a:lstStyle/>
          <a:p>
            <a:pPr>
              <a:defRPr/>
            </a:pPr>
            <a:fld id="{595D8D9E-B10F-3C59-6B2B-6887ACE64625}"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30625744" name="Picture 1030625743"/>
          <p:cNvPicPr>
            <a:picLocks noChangeAspect="1"/>
          </p:cNvPicPr>
          <p:nvPr/>
        </p:nvPicPr>
        <p:blipFill rotWithShape="1">
          <a:blip r:embed="rId3"/>
          <a:stretch/>
        </p:blipFill>
        <p:spPr bwMode="auto">
          <a:xfrm>
            <a:off x="335848" y="2019299"/>
            <a:ext cx="11185851" cy="1854571"/>
          </a:xfrm>
          <a:prstGeom prst="rect">
            <a:avLst/>
          </a:prstGeom>
        </p:spPr>
      </p:pic>
      <p:sp>
        <p:nvSpPr>
          <p:cNvPr id="2043769795" name="Explosion: 14 Points 2043769794"/>
          <p:cNvSpPr/>
          <p:nvPr/>
        </p:nvSpPr>
        <p:spPr bwMode="auto">
          <a:xfrm>
            <a:off x="6754199" y="923924"/>
            <a:ext cx="2752723" cy="118109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sp>
      <p:sp>
        <p:nvSpPr>
          <p:cNvPr id="1399711030" name="Slide Number Placeholder 5"/>
          <p:cNvSpPr>
            <a:spLocks noGrp="1"/>
          </p:cNvSpPr>
          <p:nvPr>
            <p:ph type="sldNum" sz="quarter" idx="12"/>
          </p:nvPr>
        </p:nvSpPr>
        <p:spPr bwMode="auto"/>
        <p:txBody>
          <a:bodyPr/>
          <a:lstStyle/>
          <a:p>
            <a:pPr>
              <a:defRPr/>
            </a:pPr>
            <a:fld id="{31B832EA-7328-F821-2920-ADC52211D388}"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89135421" name=" 1889135420"/>
          <p:cNvSpPr/>
          <p:nvPr/>
        </p:nvSpPr>
        <p:spPr bwMode="auto">
          <a:xfrm>
            <a:off x="651281" y="396015"/>
            <a:ext cx="4068723" cy="396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000" b="1" i="0" u="none">
                <a:solidFill>
                  <a:srgbClr val="000000"/>
                </a:solidFill>
                <a:latin typeface="Times New Roman"/>
                <a:ea typeface="Times New Roman"/>
                <a:cs typeface="Times New Roman"/>
              </a:rPr>
              <a:t>Common classification algorithms</a:t>
            </a:r>
            <a:endParaRPr sz="2600" b="1"/>
          </a:p>
        </p:txBody>
      </p:sp>
      <p:pic>
        <p:nvPicPr>
          <p:cNvPr id="1791090543" name="Picture 1791090542"/>
          <p:cNvPicPr>
            <a:picLocks noChangeAspect="1"/>
          </p:cNvPicPr>
          <p:nvPr/>
        </p:nvPicPr>
        <p:blipFill rotWithShape="1">
          <a:blip r:embed="rId3"/>
          <a:stretch/>
        </p:blipFill>
        <p:spPr bwMode="auto">
          <a:xfrm>
            <a:off x="1215179" y="1453775"/>
            <a:ext cx="9047913" cy="2822949"/>
          </a:xfrm>
          <a:prstGeom prst="rect">
            <a:avLst/>
          </a:prstGeom>
        </p:spPr>
      </p:pic>
      <p:sp>
        <p:nvSpPr>
          <p:cNvPr id="335535246" name="Slide Number Placeholder 3"/>
          <p:cNvSpPr>
            <a:spLocks noGrp="1"/>
          </p:cNvSpPr>
          <p:nvPr>
            <p:ph type="sldNum" sz="quarter" idx="12"/>
          </p:nvPr>
        </p:nvSpPr>
        <p:spPr bwMode="auto"/>
        <p:txBody>
          <a:bodyPr/>
          <a:lstStyle/>
          <a:p>
            <a:pPr>
              <a:defRPr/>
            </a:pPr>
            <a:fld id="{EC412E4C-75E2-1B4F-6E87-AD24A37F5D2D}"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06732862" name="TextBox 1906732861"/>
          <p:cNvSpPr txBox="1"/>
          <p:nvPr/>
        </p:nvSpPr>
        <p:spPr bwMode="auto">
          <a:xfrm>
            <a:off x="689721" y="416634"/>
            <a:ext cx="3510056"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Common classification algorithms</a:t>
            </a:r>
            <a:endParaRPr sz="2600" b="1"/>
          </a:p>
        </p:txBody>
      </p:sp>
      <p:pic>
        <p:nvPicPr>
          <p:cNvPr id="1068792626" name="Picture 1068792625"/>
          <p:cNvPicPr>
            <a:picLocks noChangeAspect="1"/>
          </p:cNvPicPr>
          <p:nvPr/>
        </p:nvPicPr>
        <p:blipFill rotWithShape="1">
          <a:blip r:embed="rId3"/>
          <a:stretch/>
        </p:blipFill>
        <p:spPr bwMode="auto">
          <a:xfrm>
            <a:off x="1189316" y="1475439"/>
            <a:ext cx="9597645" cy="2906059"/>
          </a:xfrm>
          <a:prstGeom prst="rect">
            <a:avLst/>
          </a:prstGeom>
        </p:spPr>
      </p:pic>
      <p:sp>
        <p:nvSpPr>
          <p:cNvPr id="1298442836" name="Slide Number Placeholder 3"/>
          <p:cNvSpPr>
            <a:spLocks noGrp="1"/>
          </p:cNvSpPr>
          <p:nvPr>
            <p:ph type="sldNum" sz="quarter" idx="12"/>
          </p:nvPr>
        </p:nvSpPr>
        <p:spPr bwMode="auto"/>
        <p:txBody>
          <a:bodyPr/>
          <a:lstStyle/>
          <a:p>
            <a:pPr>
              <a:defRPr/>
            </a:pPr>
            <a:fld id="{B5250496-4F6E-6AA0-8231-53EF71D7F873}"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36410834" name="TextBox 1036410833"/>
          <p:cNvSpPr txBox="1"/>
          <p:nvPr/>
        </p:nvSpPr>
        <p:spPr bwMode="auto">
          <a:xfrm>
            <a:off x="615015" y="472663"/>
            <a:ext cx="3510056"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Common classification algorithms</a:t>
            </a:r>
            <a:endParaRPr sz="2600" b="1"/>
          </a:p>
        </p:txBody>
      </p:sp>
      <p:pic>
        <p:nvPicPr>
          <p:cNvPr id="211020247" name="Picture 211020246"/>
          <p:cNvPicPr>
            <a:picLocks noChangeAspect="1"/>
          </p:cNvPicPr>
          <p:nvPr/>
        </p:nvPicPr>
        <p:blipFill rotWithShape="1">
          <a:blip r:embed="rId3"/>
          <a:stretch/>
        </p:blipFill>
        <p:spPr bwMode="auto">
          <a:xfrm>
            <a:off x="1291841" y="1257299"/>
            <a:ext cx="8641612" cy="2891488"/>
          </a:xfrm>
          <a:prstGeom prst="rect">
            <a:avLst/>
          </a:prstGeom>
        </p:spPr>
      </p:pic>
      <p:sp>
        <p:nvSpPr>
          <p:cNvPr id="1124450801" name="Slide Number Placeholder 3"/>
          <p:cNvSpPr>
            <a:spLocks noGrp="1"/>
          </p:cNvSpPr>
          <p:nvPr>
            <p:ph type="sldNum" sz="quarter" idx="12"/>
          </p:nvPr>
        </p:nvSpPr>
        <p:spPr bwMode="auto"/>
        <p:txBody>
          <a:bodyPr/>
          <a:lstStyle/>
          <a:p>
            <a:pPr>
              <a:defRPr/>
            </a:pPr>
            <a:fld id="{44091433-798A-9C65-9333-517B7F973BAC}"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66033386" name="TextBox 1466033385"/>
          <p:cNvSpPr txBox="1"/>
          <p:nvPr/>
        </p:nvSpPr>
        <p:spPr bwMode="auto">
          <a:xfrm>
            <a:off x="615014" y="472663"/>
            <a:ext cx="3510415"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Common classification algorithms</a:t>
            </a:r>
            <a:endParaRPr sz="2600" b="1"/>
          </a:p>
        </p:txBody>
      </p:sp>
      <p:pic>
        <p:nvPicPr>
          <p:cNvPr id="2103344226" name="Picture 2103344225"/>
          <p:cNvPicPr>
            <a:picLocks noChangeAspect="1"/>
          </p:cNvPicPr>
          <p:nvPr/>
        </p:nvPicPr>
        <p:blipFill rotWithShape="1">
          <a:blip r:embed="rId3"/>
          <a:stretch/>
        </p:blipFill>
        <p:spPr bwMode="auto">
          <a:xfrm>
            <a:off x="936794" y="1454895"/>
            <a:ext cx="9304447" cy="2726577"/>
          </a:xfrm>
          <a:prstGeom prst="rect">
            <a:avLst/>
          </a:prstGeom>
        </p:spPr>
      </p:pic>
      <p:sp>
        <p:nvSpPr>
          <p:cNvPr id="1373844638" name="Slide Number Placeholder 3"/>
          <p:cNvSpPr>
            <a:spLocks noGrp="1"/>
          </p:cNvSpPr>
          <p:nvPr>
            <p:ph type="sldNum" sz="quarter" idx="12"/>
          </p:nvPr>
        </p:nvSpPr>
        <p:spPr bwMode="auto"/>
        <p:txBody>
          <a:bodyPr/>
          <a:lstStyle/>
          <a:p>
            <a:pPr>
              <a:defRPr/>
            </a:pPr>
            <a:fld id="{FCAA66C6-439D-0E29-5C99-42AEAC7A5706}"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77917471" name="Picture 377917470"/>
          <p:cNvPicPr>
            <a:picLocks noChangeAspect="1"/>
          </p:cNvPicPr>
          <p:nvPr/>
        </p:nvPicPr>
        <p:blipFill rotWithShape="1">
          <a:blip r:embed="rId3"/>
          <a:stretch/>
        </p:blipFill>
        <p:spPr bwMode="auto">
          <a:xfrm>
            <a:off x="899084" y="456078"/>
            <a:ext cx="8541760" cy="2972920"/>
          </a:xfrm>
          <a:prstGeom prst="rect">
            <a:avLst/>
          </a:prstGeom>
        </p:spPr>
      </p:pic>
      <p:sp>
        <p:nvSpPr>
          <p:cNvPr id="456862448" name=" 456862447"/>
          <p:cNvSpPr/>
          <p:nvPr/>
        </p:nvSpPr>
        <p:spPr bwMode="auto">
          <a:xfrm>
            <a:off x="2491250" y="4187339"/>
            <a:ext cx="1619607" cy="2746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200" b="1" i="0" u="none">
                <a:solidFill>
                  <a:srgbClr val="000000"/>
                </a:solidFill>
                <a:latin typeface="Times New Roman"/>
                <a:ea typeface="Times New Roman"/>
                <a:cs typeface="Times New Roman"/>
              </a:rPr>
              <a:t>Practical tips</a:t>
            </a:r>
            <a:endParaRPr b="1"/>
          </a:p>
        </p:txBody>
      </p:sp>
      <p:pic>
        <p:nvPicPr>
          <p:cNvPr id="209970512" name="Picture 209970511"/>
          <p:cNvPicPr>
            <a:picLocks noChangeAspect="1"/>
          </p:cNvPicPr>
          <p:nvPr/>
        </p:nvPicPr>
        <p:blipFill rotWithShape="1">
          <a:blip r:embed="rId4"/>
          <a:stretch/>
        </p:blipFill>
        <p:spPr bwMode="auto">
          <a:xfrm>
            <a:off x="2795586" y="4671357"/>
            <a:ext cx="9389970" cy="1443691"/>
          </a:xfrm>
          <a:prstGeom prst="rect">
            <a:avLst/>
          </a:prstGeom>
        </p:spPr>
      </p:pic>
      <p:sp>
        <p:nvSpPr>
          <p:cNvPr id="240379110" name="Slide Number Placeholder 3"/>
          <p:cNvSpPr>
            <a:spLocks noGrp="1"/>
          </p:cNvSpPr>
          <p:nvPr>
            <p:ph type="sldNum" sz="quarter" idx="12"/>
          </p:nvPr>
        </p:nvSpPr>
        <p:spPr bwMode="auto"/>
        <p:txBody>
          <a:bodyPr/>
          <a:lstStyle/>
          <a:p>
            <a:pPr>
              <a:defRPr/>
            </a:pPr>
            <a:fld id="{5391669A-252C-31B5-05FA-90845496731F}"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39067321" name=" 2139067320"/>
          <p:cNvSpPr/>
          <p:nvPr/>
        </p:nvSpPr>
        <p:spPr bwMode="auto">
          <a:xfrm>
            <a:off x="556725" y="334518"/>
            <a:ext cx="3855043" cy="396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000" b="1" i="0" u="none">
                <a:solidFill>
                  <a:srgbClr val="000000"/>
                </a:solidFill>
                <a:latin typeface="Times New Roman"/>
                <a:ea typeface="Times New Roman"/>
                <a:cs typeface="Times New Roman"/>
              </a:rPr>
              <a:t>Self-supervised learning</a:t>
            </a:r>
            <a:endParaRPr sz="2600" b="1"/>
          </a:p>
        </p:txBody>
      </p:sp>
      <p:pic>
        <p:nvPicPr>
          <p:cNvPr id="29404405" name="Picture 29404404"/>
          <p:cNvPicPr>
            <a:picLocks noChangeAspect="1"/>
          </p:cNvPicPr>
          <p:nvPr/>
        </p:nvPicPr>
        <p:blipFill rotWithShape="1">
          <a:blip r:embed="rId3"/>
          <a:stretch/>
        </p:blipFill>
        <p:spPr bwMode="auto">
          <a:xfrm>
            <a:off x="254372" y="1213968"/>
            <a:ext cx="9750542" cy="1710204"/>
          </a:xfrm>
          <a:prstGeom prst="rect">
            <a:avLst/>
          </a:prstGeom>
        </p:spPr>
      </p:pic>
      <p:pic>
        <p:nvPicPr>
          <p:cNvPr id="1014577781" name="Picture 1014577780"/>
          <p:cNvPicPr>
            <a:picLocks noChangeAspect="1"/>
          </p:cNvPicPr>
          <p:nvPr/>
        </p:nvPicPr>
        <p:blipFill rotWithShape="1">
          <a:blip r:embed="rId4"/>
          <a:stretch/>
        </p:blipFill>
        <p:spPr bwMode="auto">
          <a:xfrm>
            <a:off x="3337484" y="4023470"/>
            <a:ext cx="8755109" cy="1958229"/>
          </a:xfrm>
          <a:prstGeom prst="rect">
            <a:avLst/>
          </a:prstGeom>
        </p:spPr>
      </p:pic>
      <p:sp>
        <p:nvSpPr>
          <p:cNvPr id="1442649568" name="Minus Sign 1442649567"/>
          <p:cNvSpPr/>
          <p:nvPr/>
        </p:nvSpPr>
        <p:spPr bwMode="auto">
          <a:xfrm>
            <a:off x="3609622" y="4286061"/>
            <a:ext cx="1036544" cy="45720"/>
          </a:xfrm>
          <a:prstGeom prst="mathMinus">
            <a:avLst>
              <a:gd name="adj1" fmla="val 23520"/>
            </a:avLst>
          </a:prstGeom>
          <a:ln w="12700"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612093528" name="Slide Number Placeholder 3"/>
          <p:cNvSpPr>
            <a:spLocks noGrp="1"/>
          </p:cNvSpPr>
          <p:nvPr>
            <p:ph type="sldNum" sz="quarter" idx="12"/>
          </p:nvPr>
        </p:nvSpPr>
        <p:spPr bwMode="auto"/>
        <p:txBody>
          <a:bodyPr/>
          <a:lstStyle/>
          <a:p>
            <a:pPr>
              <a:defRPr/>
            </a:pPr>
            <a:fld id="{A95858DF-0E69-B722-9599-A76CA00C4B7F}"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90511982" name="TextBox 390511981"/>
          <p:cNvSpPr txBox="1"/>
          <p:nvPr/>
        </p:nvSpPr>
        <p:spPr bwMode="auto">
          <a:xfrm>
            <a:off x="661775" y="369942"/>
            <a:ext cx="4397693" cy="42707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200" b="1" i="0" u="none">
                <a:solidFill>
                  <a:srgbClr val="000000"/>
                </a:solidFill>
                <a:latin typeface="Times New Roman"/>
                <a:ea typeface="Times New Roman"/>
                <a:cs typeface="Times New Roman"/>
              </a:rPr>
              <a:t>Self-supervised learning</a:t>
            </a:r>
            <a:endParaRPr sz="2800" b="1"/>
          </a:p>
        </p:txBody>
      </p:sp>
      <p:pic>
        <p:nvPicPr>
          <p:cNvPr id="2145752534" name="Picture 2145752533"/>
          <p:cNvPicPr>
            <a:picLocks noChangeAspect="1"/>
          </p:cNvPicPr>
          <p:nvPr/>
        </p:nvPicPr>
        <p:blipFill rotWithShape="1">
          <a:blip r:embed="rId3"/>
          <a:stretch/>
        </p:blipFill>
        <p:spPr bwMode="auto">
          <a:xfrm>
            <a:off x="420219" y="1185954"/>
            <a:ext cx="8561329" cy="2243044"/>
          </a:xfrm>
          <a:prstGeom prst="rect">
            <a:avLst/>
          </a:prstGeom>
        </p:spPr>
      </p:pic>
      <p:pic>
        <p:nvPicPr>
          <p:cNvPr id="168207559" name="Picture 168207558"/>
          <p:cNvPicPr>
            <a:picLocks noChangeAspect="1"/>
          </p:cNvPicPr>
          <p:nvPr/>
        </p:nvPicPr>
        <p:blipFill rotWithShape="1">
          <a:blip r:embed="rId4"/>
          <a:stretch/>
        </p:blipFill>
        <p:spPr bwMode="auto">
          <a:xfrm>
            <a:off x="2433307" y="4010024"/>
            <a:ext cx="9325719" cy="2371725"/>
          </a:xfrm>
          <a:prstGeom prst="rect">
            <a:avLst/>
          </a:prstGeom>
        </p:spPr>
      </p:pic>
      <p:sp>
        <p:nvSpPr>
          <p:cNvPr id="1293436862" name="Minus Sign 1293436861"/>
          <p:cNvSpPr/>
          <p:nvPr/>
        </p:nvSpPr>
        <p:spPr bwMode="auto">
          <a:xfrm>
            <a:off x="785367" y="1438087"/>
            <a:ext cx="1036543" cy="45720"/>
          </a:xfrm>
          <a:prstGeom prst="mathMinus">
            <a:avLst>
              <a:gd name="adj1" fmla="val 23520"/>
            </a:avLst>
          </a:prstGeom>
          <a:solidFill>
            <a:srgbClr val="FF0000"/>
          </a:solidFill>
          <a:ln w="12700" cap="flat" cmpd="sng" algn="ctr">
            <a:solidFill>
              <a:srgbClr val="FFC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2665822" name="Slide Number Placeholder 3"/>
          <p:cNvSpPr>
            <a:spLocks noGrp="1"/>
          </p:cNvSpPr>
          <p:nvPr>
            <p:ph type="sldNum" sz="quarter" idx="12"/>
          </p:nvPr>
        </p:nvSpPr>
        <p:spPr bwMode="auto"/>
        <p:txBody>
          <a:bodyPr/>
          <a:lstStyle/>
          <a:p>
            <a:pPr>
              <a:defRPr/>
            </a:pPr>
            <a:fld id="{CEC3C766-F1B5-7AD2-F3D5-B4052F824AB1}"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24477871" name="Picture 724477870"/>
          <p:cNvPicPr>
            <a:picLocks noChangeAspect="1"/>
          </p:cNvPicPr>
          <p:nvPr/>
        </p:nvPicPr>
        <p:blipFill rotWithShape="1">
          <a:blip r:embed="rId3"/>
          <a:stretch/>
        </p:blipFill>
        <p:spPr bwMode="auto">
          <a:xfrm>
            <a:off x="1309779" y="1323974"/>
            <a:ext cx="9150357" cy="2516652"/>
          </a:xfrm>
          <a:prstGeom prst="rect">
            <a:avLst/>
          </a:prstGeom>
        </p:spPr>
      </p:pic>
      <p:sp>
        <p:nvSpPr>
          <p:cNvPr id="1992532086" name="TextBox 1992532085"/>
          <p:cNvSpPr txBox="1"/>
          <p:nvPr/>
        </p:nvSpPr>
        <p:spPr bwMode="auto">
          <a:xfrm>
            <a:off x="643099" y="482002"/>
            <a:ext cx="2538739"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Self-supervised learning</a:t>
            </a:r>
            <a:endParaRPr sz="2400" b="1"/>
          </a:p>
        </p:txBody>
      </p:sp>
      <p:sp>
        <p:nvSpPr>
          <p:cNvPr id="239710325" name="Slide Number Placeholder 3"/>
          <p:cNvSpPr>
            <a:spLocks noGrp="1"/>
          </p:cNvSpPr>
          <p:nvPr>
            <p:ph type="sldNum" sz="quarter" idx="12"/>
          </p:nvPr>
        </p:nvSpPr>
        <p:spPr bwMode="auto"/>
        <p:txBody>
          <a:bodyPr/>
          <a:lstStyle/>
          <a:p>
            <a:pPr>
              <a:defRPr/>
            </a:pPr>
            <a:fld id="{66E69953-D5CF-4B3E-19B6-D340D7E10495}"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03671814" name="Title 1"/>
          <p:cNvSpPr>
            <a:spLocks noGrp="1"/>
          </p:cNvSpPr>
          <p:nvPr>
            <p:ph type="title"/>
          </p:nvPr>
        </p:nvSpPr>
        <p:spPr bwMode="auto"/>
        <p:txBody>
          <a:bodyPr/>
          <a:lstStyle/>
          <a:p>
            <a:pPr>
              <a:defRPr/>
            </a:pPr>
            <a:r>
              <a:t>Machine Learning Types ?</a:t>
            </a:r>
          </a:p>
        </p:txBody>
      </p:sp>
      <p:sp>
        <p:nvSpPr>
          <p:cNvPr id="516256179" name="Content Placeholder 2"/>
          <p:cNvSpPr>
            <a:spLocks noGrp="1"/>
          </p:cNvSpPr>
          <p:nvPr>
            <p:ph idx="1"/>
          </p:nvPr>
        </p:nvSpPr>
        <p:spPr bwMode="auto">
          <a:xfrm>
            <a:off x="838198" y="1592168"/>
            <a:ext cx="10515600" cy="4351338"/>
          </a:xfrm>
        </p:spPr>
        <p:txBody>
          <a:bodyPr/>
          <a:lstStyle/>
          <a:p>
            <a:pPr marL="0" indent="0">
              <a:buFont typeface="Arial"/>
              <a:buNone/>
              <a:defRPr/>
            </a:pPr>
            <a:r>
              <a:rPr sz="1400" b="1" i="0" u="none">
                <a:solidFill>
                  <a:schemeClr val="accent2"/>
                </a:solidFill>
                <a:latin typeface="SF Pro Text"/>
                <a:ea typeface="SF Pro Text"/>
                <a:cs typeface="SF Pro Text"/>
              </a:rPr>
              <a:t>1. Supervised Learning </a:t>
            </a:r>
            <a:endParaRPr sz="1400">
              <a:solidFill>
                <a:schemeClr val="accent2"/>
              </a:solidFill>
              <a:latin typeface="SF Pro Text"/>
              <a:ea typeface="SF Pro Text"/>
              <a:cs typeface="SF Pro Text"/>
            </a:endParaRPr>
          </a:p>
          <a:p>
            <a:pPr marL="0" indent="0">
              <a:buFont typeface="Arial"/>
              <a:buNone/>
              <a:defRPr/>
            </a:pPr>
            <a:endParaRPr sz="1400">
              <a:solidFill>
                <a:schemeClr val="accent2"/>
              </a:solidFill>
              <a:latin typeface="SF Pro Text"/>
              <a:cs typeface="SF Pro Text"/>
            </a:endParaRPr>
          </a:p>
          <a:p>
            <a:pPr marL="0" indent="0">
              <a:buFont typeface="Arial"/>
              <a:buNone/>
              <a:defRPr/>
            </a:pPr>
            <a:r>
              <a:rPr sz="1400" b="0" i="0" u="none">
                <a:solidFill>
                  <a:srgbClr val="000000"/>
                </a:solidFill>
                <a:latin typeface="SF Pro Text"/>
                <a:ea typeface="SF Pro Text"/>
                <a:cs typeface="SF Pro Text"/>
              </a:rPr>
              <a:t>This is like learning with a teacher or flashcards. The computer is given example data that is already </a:t>
            </a:r>
            <a:r>
              <a:rPr sz="1400" b="1" i="0" u="none">
                <a:solidFill>
                  <a:srgbClr val="000000"/>
                </a:solidFill>
                <a:latin typeface="SF Pro Text"/>
                <a:ea typeface="SF Pro Text"/>
                <a:cs typeface="SF Pro Text"/>
              </a:rPr>
              <a:t>labeled with the correct answer</a:t>
            </a:r>
            <a:r>
              <a:rPr sz="1400" b="0" i="0" u="none">
                <a:solidFill>
                  <a:srgbClr val="000000"/>
                </a:solidFill>
                <a:latin typeface="SF Pro Text"/>
                <a:ea typeface="SF Pro Text"/>
                <a:cs typeface="SF Pro Text"/>
              </a:rPr>
              <a:t>.</a:t>
            </a:r>
            <a:endParaRPr sz="1400">
              <a:latin typeface="SF Pro Text"/>
              <a:cs typeface="SF Pro Text"/>
            </a:endParaRPr>
          </a:p>
          <a:p>
            <a:pPr>
              <a:defRPr/>
            </a:pPr>
            <a:r>
              <a:rPr sz="1400" b="1" i="0" u="none">
                <a:solidFill>
                  <a:srgbClr val="000000"/>
                </a:solidFill>
                <a:latin typeface="SF Pro Text"/>
                <a:ea typeface="SF Pro Text"/>
                <a:cs typeface="SF Pro Text"/>
              </a:rPr>
              <a:t>Analogy:</a:t>
            </a:r>
            <a:r>
              <a:rPr sz="1400" b="0" i="0" u="none">
                <a:solidFill>
                  <a:srgbClr val="000000"/>
                </a:solidFill>
                <a:latin typeface="SF Pro Text"/>
                <a:ea typeface="SF Pro Text"/>
                <a:cs typeface="SF Pro Text"/>
              </a:rPr>
              <a:t> You show a child thousands of pictures, each one labeled "cat" or "not a cat."</a:t>
            </a:r>
            <a:endParaRPr sz="1400">
              <a:latin typeface="SF Pro Text"/>
              <a:cs typeface="SF Pro Text"/>
            </a:endParaRPr>
          </a:p>
          <a:p>
            <a:pPr>
              <a:defRPr/>
            </a:pPr>
            <a:r>
              <a:rPr sz="1400" b="1" i="0" u="none">
                <a:solidFill>
                  <a:srgbClr val="000000"/>
                </a:solidFill>
                <a:latin typeface="SF Pro Text"/>
                <a:ea typeface="SF Pro Text"/>
                <a:cs typeface="SF Pro Text"/>
              </a:rPr>
              <a:t>Goal:</a:t>
            </a:r>
            <a:r>
              <a:rPr sz="1400" b="0" i="0" u="none">
                <a:solidFill>
                  <a:srgbClr val="000000"/>
                </a:solidFill>
                <a:latin typeface="SF Pro Text"/>
                <a:ea typeface="SF Pro Text"/>
                <a:cs typeface="SF Pro Text"/>
              </a:rPr>
              <a:t> To learn a mapping from the input to the output.</a:t>
            </a:r>
            <a:endParaRPr sz="1400" b="0" i="0" u="none">
              <a:solidFill>
                <a:srgbClr val="000000"/>
              </a:solidFill>
              <a:latin typeface="SF Pro Text"/>
              <a:cs typeface="SF Pro Text"/>
            </a:endParaRPr>
          </a:p>
          <a:p>
            <a:pPr>
              <a:defRPr/>
            </a:pPr>
            <a:r>
              <a:rPr lang="en-US" sz="1400" b="1" i="0" u="none" strike="noStrike" cap="none" spc="0">
                <a:solidFill>
                  <a:srgbClr val="000000"/>
                </a:solidFill>
                <a:latin typeface="SF Pro Text"/>
                <a:ea typeface="SF Pro Text"/>
                <a:cs typeface="SF Pro Text"/>
              </a:rPr>
              <a:t>Used for:</a:t>
            </a:r>
            <a:r>
              <a:rPr lang="en-US" sz="1400" b="0" i="0" u="none" strike="noStrike" cap="none" spc="0">
                <a:solidFill>
                  <a:srgbClr val="000000"/>
                </a:solidFill>
                <a:latin typeface="SF Pro Text"/>
                <a:ea typeface="SF Pro Text"/>
                <a:cs typeface="SF Pro Text"/>
              </a:rPr>
              <a:t> risk assessment, image recognition, predictive analytics.on.</a:t>
            </a:r>
            <a:endParaRPr sz="1400">
              <a:latin typeface="SF Pro Text"/>
              <a:cs typeface="SF Pro Text"/>
            </a:endParaRPr>
          </a:p>
          <a:p>
            <a:pPr marL="0" indent="0">
              <a:buFont typeface="Arial"/>
              <a:buNone/>
              <a:defRPr/>
            </a:pPr>
            <a:endParaRPr sz="1400">
              <a:latin typeface="SF Pro Text"/>
              <a:cs typeface="SF Pro Text"/>
            </a:endParaRPr>
          </a:p>
          <a:p>
            <a:pPr>
              <a:defRPr/>
            </a:pPr>
            <a:r>
              <a:rPr sz="1400" b="1" i="0" u="none">
                <a:solidFill>
                  <a:srgbClr val="000000"/>
                </a:solidFill>
                <a:latin typeface="SF Pro Text"/>
                <a:ea typeface="SF Pro Text"/>
                <a:cs typeface="SF Pro Text"/>
              </a:rPr>
              <a:t>Use Cases:</a:t>
            </a:r>
            <a:endParaRPr sz="1400">
              <a:latin typeface="SF Pro Text"/>
              <a:cs typeface="SF Pro Text"/>
            </a:endParaRPr>
          </a:p>
          <a:p>
            <a:pPr lvl="1">
              <a:defRPr/>
            </a:pPr>
            <a:r>
              <a:rPr sz="1400" b="1" i="0" u="none">
                <a:solidFill>
                  <a:srgbClr val="000000"/>
                </a:solidFill>
                <a:latin typeface="SF Pro Text"/>
                <a:ea typeface="SF Pro Text"/>
                <a:cs typeface="SF Pro Text"/>
              </a:rPr>
              <a:t>Image Recognition:</a:t>
            </a:r>
            <a:r>
              <a:rPr sz="1400" b="0" i="0" u="none">
                <a:solidFill>
                  <a:srgbClr val="000000"/>
                </a:solidFill>
                <a:latin typeface="SF Pro Text"/>
                <a:ea typeface="SF Pro Text"/>
                <a:cs typeface="SF Pro Text"/>
              </a:rPr>
              <a:t> (Is this picture a cat or a dog?)</a:t>
            </a:r>
            <a:endParaRPr sz="1400">
              <a:latin typeface="SF Pro Text"/>
              <a:cs typeface="SF Pro Text"/>
            </a:endParaRPr>
          </a:p>
          <a:p>
            <a:pPr lvl="1">
              <a:defRPr/>
            </a:pPr>
            <a:r>
              <a:rPr sz="1400" b="1" i="0" u="none">
                <a:solidFill>
                  <a:srgbClr val="000000"/>
                </a:solidFill>
                <a:latin typeface="SF Pro Text"/>
                <a:ea typeface="SF Pro Text"/>
                <a:cs typeface="SF Pro Text"/>
              </a:rPr>
              <a:t>Spam Filtering:</a:t>
            </a:r>
            <a:r>
              <a:rPr sz="1400" b="0" i="0" u="none">
                <a:solidFill>
                  <a:srgbClr val="000000"/>
                </a:solidFill>
                <a:latin typeface="SF Pro Text"/>
                <a:ea typeface="SF Pro Text"/>
                <a:cs typeface="SF Pro Text"/>
              </a:rPr>
              <a:t> (Is this email spam or not spam?)</a:t>
            </a:r>
            <a:endParaRPr sz="1400" b="0" i="0" u="none">
              <a:solidFill>
                <a:srgbClr val="000000"/>
              </a:solidFill>
              <a:latin typeface="SF Pro Text"/>
              <a:cs typeface="SF Pro Text"/>
            </a:endParaRPr>
          </a:p>
          <a:p>
            <a:pPr lvl="1">
              <a:defRPr/>
            </a:pPr>
            <a:r>
              <a:rPr sz="1400" b="1" i="0" u="none">
                <a:solidFill>
                  <a:srgbClr val="000000"/>
                </a:solidFill>
                <a:latin typeface="SF Pro Text"/>
                <a:ea typeface="SF Pro Text"/>
                <a:cs typeface="SF Pro Text"/>
              </a:rPr>
              <a:t>Medical Diagnosis:</a:t>
            </a:r>
            <a:r>
              <a:rPr sz="1400" b="0" i="0" u="none">
                <a:solidFill>
                  <a:srgbClr val="000000"/>
                </a:solidFill>
                <a:latin typeface="SF Pro Text"/>
                <a:ea typeface="SF Pro Text"/>
                <a:cs typeface="SF Pro Text"/>
              </a:rPr>
              <a:t> (Does this scan show a tumor?)</a:t>
            </a:r>
            <a:endParaRPr sz="1400">
              <a:latin typeface="SF Pro Text"/>
              <a:cs typeface="SF Pro Text"/>
            </a:endParaRPr>
          </a:p>
        </p:txBody>
      </p:sp>
      <p:pic>
        <p:nvPicPr>
          <p:cNvPr id="188298696" name="Picture 188298695"/>
          <p:cNvPicPr>
            <a:picLocks noChangeAspect="1"/>
          </p:cNvPicPr>
          <p:nvPr/>
        </p:nvPicPr>
        <p:blipFill rotWithShape="1">
          <a:blip r:embed="rId3"/>
          <a:stretch/>
        </p:blipFill>
        <p:spPr bwMode="auto">
          <a:xfrm>
            <a:off x="6742205" y="3371102"/>
            <a:ext cx="4920605" cy="2418602"/>
          </a:xfrm>
          <a:prstGeom prst="rect">
            <a:avLst/>
          </a:prstGeom>
        </p:spPr>
      </p:pic>
      <p:sp>
        <p:nvSpPr>
          <p:cNvPr id="841806571" name="Slide Number Placeholder 5"/>
          <p:cNvSpPr>
            <a:spLocks noGrp="1"/>
          </p:cNvSpPr>
          <p:nvPr>
            <p:ph type="sldNum" sz="quarter" idx="12"/>
          </p:nvPr>
        </p:nvSpPr>
        <p:spPr bwMode="auto"/>
        <p:txBody>
          <a:bodyPr/>
          <a:lstStyle/>
          <a:p>
            <a:pPr>
              <a:defRPr/>
            </a:pPr>
            <a:fld id="{B707E974-440D-D53D-774D-039468FDA6C6}"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1992286" name=" 51992285"/>
          <p:cNvSpPr/>
          <p:nvPr/>
        </p:nvSpPr>
        <p:spPr bwMode="auto">
          <a:xfrm>
            <a:off x="3573387" y="2750221"/>
            <a:ext cx="4666770"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000000"/>
                </a:solidFill>
                <a:highlight>
                  <a:srgbClr val="D3D3D3"/>
                </a:highlight>
                <a:latin typeface="Times New Roman"/>
                <a:ea typeface="Times New Roman"/>
                <a:cs typeface="Times New Roman"/>
              </a:rPr>
              <a:t>Unsupervised learning algorithms     </a:t>
            </a:r>
            <a:endParaRPr sz="2400">
              <a:highlight>
                <a:srgbClr val="D3D3D3"/>
              </a:highlight>
            </a:endParaRPr>
          </a:p>
        </p:txBody>
      </p:sp>
      <p:sp>
        <p:nvSpPr>
          <p:cNvPr id="1696847559" name="Slide Number Placeholder 3"/>
          <p:cNvSpPr>
            <a:spLocks noGrp="1"/>
          </p:cNvSpPr>
          <p:nvPr>
            <p:ph type="sldNum" sz="quarter" idx="12"/>
          </p:nvPr>
        </p:nvSpPr>
        <p:spPr bwMode="auto"/>
        <p:txBody>
          <a:bodyPr/>
          <a:lstStyle/>
          <a:p>
            <a:pPr>
              <a:defRPr/>
            </a:pPr>
            <a:fld id="{77C1E490-32F4-94ED-5872-76CF551590AE}"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93479614" name=" 1893479613"/>
          <p:cNvSpPr/>
          <p:nvPr/>
        </p:nvSpPr>
        <p:spPr bwMode="auto">
          <a:xfrm>
            <a:off x="810461" y="311971"/>
            <a:ext cx="2330301" cy="33563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600" b="1" i="0" u="sng">
                <a:solidFill>
                  <a:srgbClr val="000000"/>
                </a:solidFill>
                <a:latin typeface="Times New Roman"/>
                <a:ea typeface="Times New Roman"/>
                <a:cs typeface="Times New Roman"/>
              </a:rPr>
              <a:t>Unsupervised Learning </a:t>
            </a:r>
            <a:endParaRPr sz="2200" b="1" u="sng"/>
          </a:p>
        </p:txBody>
      </p:sp>
      <p:sp>
        <p:nvSpPr>
          <p:cNvPr id="243886630" name=" 243886629"/>
          <p:cNvSpPr/>
          <p:nvPr/>
        </p:nvSpPr>
        <p:spPr bwMode="auto">
          <a:xfrm>
            <a:off x="738477" y="908048"/>
            <a:ext cx="6788686" cy="24387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400" b="1" i="0" u="none">
                <a:solidFill>
                  <a:srgbClr val="000000"/>
                </a:solidFill>
                <a:latin typeface="SF Pro Text"/>
                <a:ea typeface="SF Pro Text"/>
                <a:cs typeface="SF Pro Text"/>
              </a:rPr>
              <a:t>What it is (one line):</a:t>
            </a:r>
            <a:br>
              <a:rPr sz="1400" b="1" i="0" u="none">
                <a:solidFill>
                  <a:srgbClr val="000000"/>
                </a:solidFill>
                <a:latin typeface="SF Pro Text"/>
                <a:ea typeface="SF Pro Text"/>
                <a:cs typeface="SF Pro Text"/>
              </a:rPr>
            </a:br>
            <a:endParaRPr sz="1400" b="1" i="0" u="none">
              <a:solidFill>
                <a:srgbClr val="000000"/>
              </a:solidFill>
              <a:latin typeface="SF Pro Text"/>
              <a:cs typeface="SF Pro Text"/>
            </a:endParaRPr>
          </a:p>
          <a:p>
            <a:pPr>
              <a:defRPr/>
            </a:pPr>
            <a:r>
              <a:rPr sz="1400" b="0" i="1" u="none">
                <a:solidFill>
                  <a:srgbClr val="000000"/>
                </a:solidFill>
                <a:highlight>
                  <a:srgbClr val="D3D3D3"/>
                </a:highlight>
                <a:latin typeface="SF Pro Text"/>
                <a:ea typeface="SF Pro Text"/>
                <a:cs typeface="SF Pro Text"/>
              </a:rPr>
              <a:t> </a:t>
            </a:r>
            <a:r>
              <a:rPr sz="1400" b="0" i="1" u="none">
                <a:solidFill>
                  <a:srgbClr val="000000"/>
                </a:solidFill>
                <a:highlight>
                  <a:srgbClr val="FFFF00"/>
                </a:highlight>
                <a:latin typeface="SF Pro Text"/>
                <a:ea typeface="SF Pro Text"/>
                <a:cs typeface="SF Pro Text"/>
              </a:rPr>
              <a:t>Learn </a:t>
            </a:r>
            <a:r>
              <a:rPr sz="1400" b="1" i="1" u="none">
                <a:solidFill>
                  <a:srgbClr val="000000"/>
                </a:solidFill>
                <a:highlight>
                  <a:srgbClr val="FFFF00"/>
                </a:highlight>
                <a:latin typeface="SF Pro Text"/>
                <a:ea typeface="SF Pro Text"/>
                <a:cs typeface="SF Pro Text"/>
              </a:rPr>
              <a:t>patterns and structure</a:t>
            </a:r>
            <a:r>
              <a:rPr sz="1400" b="0" i="1" u="none">
                <a:solidFill>
                  <a:srgbClr val="000000"/>
                </a:solidFill>
                <a:highlight>
                  <a:srgbClr val="FFFF00"/>
                </a:highlight>
                <a:latin typeface="SF Pro Text"/>
                <a:ea typeface="SF Pro Text"/>
                <a:cs typeface="SF Pro Text"/>
              </a:rPr>
              <a:t> from </a:t>
            </a:r>
            <a:r>
              <a:rPr sz="1400" b="1" i="1" u="none">
                <a:solidFill>
                  <a:srgbClr val="000000"/>
                </a:solidFill>
                <a:highlight>
                  <a:srgbClr val="FFFF00"/>
                </a:highlight>
                <a:latin typeface="SF Pro Text"/>
                <a:ea typeface="SF Pro Text"/>
                <a:cs typeface="SF Pro Text"/>
              </a:rPr>
              <a:t>unlabeled data</a:t>
            </a:r>
            <a:r>
              <a:rPr sz="1400" b="0" i="1" u="none">
                <a:solidFill>
                  <a:srgbClr val="000000"/>
                </a:solidFill>
                <a:highlight>
                  <a:srgbClr val="FFFF00"/>
                </a:highlight>
                <a:latin typeface="SF Pro Text"/>
                <a:ea typeface="SF Pro Text"/>
                <a:cs typeface="SF Pro Text"/>
              </a:rPr>
              <a:t>—no “right answer” labels, just the data itself.</a:t>
            </a:r>
            <a:endParaRPr sz="1400" i="1">
              <a:latin typeface="SF Pro Text"/>
              <a:cs typeface="SF Pro Text"/>
            </a:endParaRPr>
          </a:p>
          <a:p>
            <a:pPr>
              <a:defRPr/>
            </a:pPr>
            <a:endParaRPr sz="1400">
              <a:latin typeface="SF Pro Text"/>
              <a:cs typeface="SF Pro Text"/>
            </a:endParaRPr>
          </a:p>
          <a:p>
            <a:pPr>
              <a:defRPr/>
            </a:pPr>
            <a:r>
              <a:rPr sz="1400" b="1" i="0" u="none">
                <a:solidFill>
                  <a:srgbClr val="000000"/>
                </a:solidFill>
                <a:latin typeface="SF Pro Text"/>
                <a:ea typeface="SF Pro Text"/>
                <a:cs typeface="SF Pro Text"/>
              </a:rPr>
              <a:t>When to use:</a:t>
            </a:r>
            <a:endParaRPr sz="1400" b="1" i="0" u="none">
              <a:solidFill>
                <a:srgbClr val="000000"/>
              </a:solidFill>
              <a:latin typeface="SF Pro Text"/>
              <a:cs typeface="SF Pro Text"/>
            </a:endParaRPr>
          </a:p>
          <a:p>
            <a:pPr>
              <a:defRPr/>
            </a:pPr>
            <a:endParaRPr sz="1400">
              <a:latin typeface="SF Pro Text"/>
              <a:cs typeface="SF Pro Text"/>
            </a:endParaRPr>
          </a:p>
          <a:p>
            <a:pPr>
              <a:defRPr/>
            </a:pPr>
            <a:r>
              <a:rPr sz="1400" b="0" i="0" u="none">
                <a:solidFill>
                  <a:srgbClr val="000000"/>
                </a:solidFill>
                <a:latin typeface="SF Pro Text"/>
                <a:ea typeface="SF Pro Text"/>
                <a:cs typeface="SF Pro Text"/>
              </a:rPr>
              <a:t>You </a:t>
            </a:r>
            <a:r>
              <a:rPr sz="1400" b="1" i="0" u="none">
                <a:solidFill>
                  <a:srgbClr val="000000"/>
                </a:solidFill>
                <a:latin typeface="SF Pro Text"/>
                <a:ea typeface="SF Pro Text"/>
                <a:cs typeface="SF Pro Text"/>
              </a:rPr>
              <a:t>don’t know the ideal output</a:t>
            </a:r>
            <a:r>
              <a:rPr sz="1400" b="0" i="0" u="none">
                <a:solidFill>
                  <a:srgbClr val="000000"/>
                </a:solidFill>
                <a:latin typeface="SF Pro Text"/>
                <a:ea typeface="SF Pro Text"/>
                <a:cs typeface="SF Pro Text"/>
              </a:rPr>
              <a:t> in advance.</a:t>
            </a:r>
            <a:endParaRPr sz="1400" b="0" i="0" u="none">
              <a:solidFill>
                <a:srgbClr val="000000"/>
              </a:solidFill>
              <a:latin typeface="SF Pro Text"/>
              <a:cs typeface="SF Pro Text"/>
            </a:endParaRPr>
          </a:p>
          <a:p>
            <a:pPr>
              <a:defRPr/>
            </a:pPr>
            <a:endParaRPr sz="1400">
              <a:latin typeface="SF Pro Text"/>
              <a:cs typeface="SF Pro Text"/>
            </a:endParaRPr>
          </a:p>
          <a:p>
            <a:pPr>
              <a:defRPr/>
            </a:pPr>
            <a:r>
              <a:rPr sz="1400" b="0" i="0" u="none">
                <a:solidFill>
                  <a:srgbClr val="000000"/>
                </a:solidFill>
                <a:latin typeface="SF Pro Text"/>
                <a:ea typeface="SF Pro Text"/>
                <a:cs typeface="SF Pro Text"/>
              </a:rPr>
              <a:t>You want to </a:t>
            </a:r>
            <a:r>
              <a:rPr sz="1400" b="1" i="0" u="none">
                <a:solidFill>
                  <a:srgbClr val="000000"/>
                </a:solidFill>
                <a:latin typeface="SF Pro Text"/>
                <a:ea typeface="SF Pro Text"/>
                <a:cs typeface="SF Pro Text"/>
              </a:rPr>
              <a:t>group similar items</a:t>
            </a:r>
            <a:r>
              <a:rPr sz="1400" b="0" i="0" u="none">
                <a:solidFill>
                  <a:srgbClr val="000000"/>
                </a:solidFill>
                <a:latin typeface="SF Pro Text"/>
                <a:ea typeface="SF Pro Text"/>
                <a:cs typeface="SF Pro Text"/>
              </a:rPr>
              <a:t>, </a:t>
            </a:r>
            <a:r>
              <a:rPr sz="1400" b="1" i="0" u="none">
                <a:solidFill>
                  <a:srgbClr val="000000"/>
                </a:solidFill>
                <a:latin typeface="SF Pro Text"/>
                <a:ea typeface="SF Pro Text"/>
                <a:cs typeface="SF Pro Text"/>
              </a:rPr>
              <a:t>find anomalies</a:t>
            </a:r>
            <a:r>
              <a:rPr sz="1400" b="0" i="0" u="none">
                <a:solidFill>
                  <a:srgbClr val="000000"/>
                </a:solidFill>
                <a:latin typeface="SF Pro Text"/>
                <a:ea typeface="SF Pro Text"/>
                <a:cs typeface="SF Pro Text"/>
              </a:rPr>
              <a:t>, or </a:t>
            </a:r>
            <a:r>
              <a:rPr sz="1400" b="1" i="0" u="none">
                <a:solidFill>
                  <a:srgbClr val="000000"/>
                </a:solidFill>
                <a:latin typeface="SF Pro Text"/>
                <a:ea typeface="SF Pro Text"/>
                <a:cs typeface="SF Pro Text"/>
              </a:rPr>
              <a:t>simplify</a:t>
            </a:r>
            <a:r>
              <a:rPr sz="1400" b="0" i="0" u="none">
                <a:solidFill>
                  <a:srgbClr val="000000"/>
                </a:solidFill>
                <a:latin typeface="SF Pro Text"/>
                <a:ea typeface="SF Pro Text"/>
                <a:cs typeface="SF Pro Text"/>
              </a:rPr>
              <a:t> high-dimensional data.</a:t>
            </a:r>
            <a:endParaRPr sz="1400" b="0" i="0" u="none">
              <a:solidFill>
                <a:srgbClr val="000000"/>
              </a:solidFill>
              <a:latin typeface="SF Pro Text"/>
              <a:cs typeface="SF Pro Text"/>
            </a:endParaRPr>
          </a:p>
        </p:txBody>
      </p:sp>
      <p:sp>
        <p:nvSpPr>
          <p:cNvPr id="216203893" name="Slide Number Placeholder 3"/>
          <p:cNvSpPr>
            <a:spLocks noGrp="1"/>
          </p:cNvSpPr>
          <p:nvPr>
            <p:ph type="sldNum" sz="quarter" idx="12"/>
          </p:nvPr>
        </p:nvSpPr>
        <p:spPr bwMode="auto"/>
        <p:txBody>
          <a:bodyPr/>
          <a:lstStyle/>
          <a:p>
            <a:pPr>
              <a:defRPr/>
            </a:pPr>
            <a:fld id="{A767F0CE-D919-00A1-DB44-DED8F7DDE0B1}"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39071061" name=" 1639071060"/>
          <p:cNvSpPr/>
          <p:nvPr/>
        </p:nvSpPr>
        <p:spPr bwMode="auto">
          <a:xfrm>
            <a:off x="1750407" y="1487020"/>
            <a:ext cx="8188720" cy="17986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600" b="1" i="0" u="none">
                <a:solidFill>
                  <a:srgbClr val="000000"/>
                </a:solidFill>
                <a:latin typeface="Times New Roman"/>
                <a:ea typeface="Times New Roman"/>
                <a:cs typeface="Times New Roman"/>
              </a:rPr>
              <a:t>How it works (simple view):</a:t>
            </a:r>
            <a:br>
              <a:rPr sz="1600" b="1" i="0" u="none">
                <a:solidFill>
                  <a:srgbClr val="000000"/>
                </a:solidFill>
                <a:latin typeface="Times New Roman"/>
                <a:ea typeface="Times New Roman"/>
                <a:cs typeface="Times New Roman"/>
              </a:rPr>
            </a:br>
            <a:endParaRPr sz="1600" b="1" i="0" u="none">
              <a:solidFill>
                <a:srgbClr val="000000"/>
              </a:solidFill>
              <a:latin typeface="Times New Roman"/>
              <a:ea typeface="Times New Roman"/>
              <a:cs typeface="Times New Roman"/>
            </a:endParaRPr>
          </a:p>
          <a:p>
            <a:pPr>
              <a:defRPr/>
            </a:pPr>
            <a:r>
              <a:rPr sz="1600" b="0" i="0" u="none">
                <a:solidFill>
                  <a:srgbClr val="000000"/>
                </a:solidFill>
                <a:latin typeface="Times New Roman"/>
                <a:ea typeface="Times New Roman"/>
                <a:cs typeface="Times New Roman"/>
              </a:rPr>
              <a:t> No teacher/labels. Algorithms look for </a:t>
            </a:r>
            <a:r>
              <a:rPr sz="1600" b="1" i="0" u="none">
                <a:solidFill>
                  <a:srgbClr val="000000"/>
                </a:solidFill>
                <a:latin typeface="Times New Roman"/>
                <a:ea typeface="Times New Roman"/>
                <a:cs typeface="Times New Roman"/>
              </a:rPr>
              <a:t>natural groupings</a:t>
            </a:r>
            <a:r>
              <a:rPr sz="1600" b="0" i="0" u="none">
                <a:solidFill>
                  <a:srgbClr val="000000"/>
                </a:solidFill>
                <a:latin typeface="Times New Roman"/>
                <a:ea typeface="Times New Roman"/>
                <a:cs typeface="Times New Roman"/>
              </a:rPr>
              <a:t>, </a:t>
            </a:r>
            <a:r>
              <a:rPr sz="1600" b="1" i="0" u="none">
                <a:solidFill>
                  <a:srgbClr val="000000"/>
                </a:solidFill>
                <a:latin typeface="Times New Roman"/>
                <a:ea typeface="Times New Roman"/>
                <a:cs typeface="Times New Roman"/>
              </a:rPr>
              <a:t>co-occurring items</a:t>
            </a:r>
            <a:r>
              <a:rPr sz="1600" b="0" i="0" u="none">
                <a:solidFill>
                  <a:srgbClr val="000000"/>
                </a:solidFill>
                <a:latin typeface="Times New Roman"/>
                <a:ea typeface="Times New Roman"/>
                <a:cs typeface="Times New Roman"/>
              </a:rPr>
              <a:t>, or </a:t>
            </a:r>
            <a:r>
              <a:rPr sz="1600" b="1" i="0" u="none">
                <a:solidFill>
                  <a:srgbClr val="000000"/>
                </a:solidFill>
                <a:latin typeface="Times New Roman"/>
                <a:ea typeface="Times New Roman"/>
                <a:cs typeface="Times New Roman"/>
              </a:rPr>
              <a:t>compact low-dimensional summaries</a:t>
            </a:r>
            <a:r>
              <a:rPr sz="1600" b="0" i="0" u="none">
                <a:solidFill>
                  <a:srgbClr val="000000"/>
                </a:solidFill>
                <a:latin typeface="Times New Roman"/>
                <a:ea typeface="Times New Roman"/>
                <a:cs typeface="Times New Roman"/>
              </a:rPr>
              <a:t> of the data.</a:t>
            </a:r>
            <a:br>
              <a:rPr sz="1600" b="0" i="0" u="none">
                <a:solidFill>
                  <a:srgbClr val="000000"/>
                </a:solidFill>
                <a:latin typeface="Times New Roman"/>
                <a:ea typeface="Times New Roman"/>
                <a:cs typeface="Times New Roman"/>
              </a:rPr>
            </a:br>
            <a:endParaRPr sz="1600" b="0" i="0" u="none">
              <a:solidFill>
                <a:srgbClr val="000000"/>
              </a:solidFill>
              <a:latin typeface="Times New Roman"/>
              <a:ea typeface="Times New Roman"/>
              <a:cs typeface="Times New Roman"/>
            </a:endParaRPr>
          </a:p>
          <a:p>
            <a:pPr>
              <a:defRPr/>
            </a:pPr>
            <a:r>
              <a:rPr sz="1600" b="0" i="1" u="none">
                <a:solidFill>
                  <a:srgbClr val="000000"/>
                </a:solidFill>
                <a:latin typeface="Times New Roman"/>
                <a:ea typeface="Times New Roman"/>
                <a:cs typeface="Times New Roman"/>
              </a:rPr>
              <a:t>(Note: there isn’t ground-truth supervision; many methods still optimize an internal objective, e.g., “tight clusters” or “max variance.”)</a:t>
            </a:r>
            <a:endParaRPr sz="2200"/>
          </a:p>
        </p:txBody>
      </p:sp>
      <p:sp>
        <p:nvSpPr>
          <p:cNvPr id="1983278176" name="TextBox 1983278175"/>
          <p:cNvSpPr txBox="1"/>
          <p:nvPr/>
        </p:nvSpPr>
        <p:spPr bwMode="auto">
          <a:xfrm>
            <a:off x="1692555" y="463325"/>
            <a:ext cx="2475563"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sng">
                <a:solidFill>
                  <a:srgbClr val="000000"/>
                </a:solidFill>
                <a:latin typeface="Times New Roman"/>
                <a:ea typeface="Times New Roman"/>
                <a:cs typeface="Times New Roman"/>
              </a:rPr>
              <a:t>Unsupervised Learning </a:t>
            </a:r>
            <a:endParaRPr sz="2200" b="1" u="sng"/>
          </a:p>
        </p:txBody>
      </p:sp>
      <p:sp>
        <p:nvSpPr>
          <p:cNvPr id="1676141306" name="Slide Number Placeholder 3"/>
          <p:cNvSpPr>
            <a:spLocks noGrp="1"/>
          </p:cNvSpPr>
          <p:nvPr>
            <p:ph type="sldNum" sz="quarter" idx="12"/>
          </p:nvPr>
        </p:nvSpPr>
        <p:spPr bwMode="auto"/>
        <p:txBody>
          <a:bodyPr/>
          <a:lstStyle/>
          <a:p>
            <a:pPr>
              <a:defRPr/>
            </a:pPr>
            <a:fld id="{CD0E94E4-C3A9-4582-A26F-767F79A61AAC}"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6732106" name="TextBox 156732105"/>
          <p:cNvSpPr txBox="1"/>
          <p:nvPr/>
        </p:nvSpPr>
        <p:spPr bwMode="auto">
          <a:xfrm>
            <a:off x="768069" y="388620"/>
            <a:ext cx="2475563"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sng">
                <a:solidFill>
                  <a:srgbClr val="000000"/>
                </a:solidFill>
                <a:latin typeface="Times New Roman"/>
                <a:ea typeface="Times New Roman"/>
                <a:cs typeface="Times New Roman"/>
              </a:rPr>
              <a:t>Unsupervised Learning </a:t>
            </a:r>
            <a:endParaRPr sz="2200" b="1" u="sng"/>
          </a:p>
        </p:txBody>
      </p:sp>
      <p:pic>
        <p:nvPicPr>
          <p:cNvPr id="2049550746" name="Picture 2049550745"/>
          <p:cNvPicPr>
            <a:picLocks noChangeAspect="1"/>
          </p:cNvPicPr>
          <p:nvPr/>
        </p:nvPicPr>
        <p:blipFill rotWithShape="1">
          <a:blip r:embed="rId3"/>
          <a:stretch/>
        </p:blipFill>
        <p:spPr bwMode="auto">
          <a:xfrm>
            <a:off x="5799043" y="468779"/>
            <a:ext cx="5248274" cy="5324474"/>
          </a:xfrm>
          <a:prstGeom prst="rect">
            <a:avLst/>
          </a:prstGeom>
        </p:spPr>
      </p:pic>
      <p:sp>
        <p:nvSpPr>
          <p:cNvPr id="1757434173" name="Arrow: Right 1757434172"/>
          <p:cNvSpPr/>
          <p:nvPr/>
        </p:nvSpPr>
        <p:spPr bwMode="auto">
          <a:xfrm>
            <a:off x="2503602" y="943161"/>
            <a:ext cx="2269190" cy="224117"/>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1399034224" name=" 1399034223"/>
          <p:cNvSpPr/>
          <p:nvPr/>
        </p:nvSpPr>
        <p:spPr bwMode="auto">
          <a:xfrm>
            <a:off x="732189" y="4841015"/>
            <a:ext cx="3957639" cy="8233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200" b="1" i="0" u="none">
                <a:solidFill>
                  <a:srgbClr val="000000"/>
                </a:solidFill>
                <a:latin typeface="Times New Roman"/>
                <a:ea typeface="Times New Roman"/>
                <a:cs typeface="Times New Roman"/>
              </a:rPr>
              <a:t>Gaussian mixture models (GMMs)</a:t>
            </a:r>
          </a:p>
          <a:p>
            <a:pPr>
              <a:defRPr/>
            </a:pPr>
            <a:endParaRPr sz="1200" b="1" i="0" u="none">
              <a:solidFill>
                <a:srgbClr val="000000"/>
              </a:solidFill>
              <a:latin typeface="Times New Roman"/>
              <a:ea typeface="Times New Roman"/>
              <a:cs typeface="Times New Roman"/>
            </a:endParaRPr>
          </a:p>
          <a:p>
            <a:pPr>
              <a:defRPr/>
            </a:pPr>
            <a:r>
              <a:rPr sz="1200" b="1" i="0" u="none">
                <a:solidFill>
                  <a:srgbClr val="000000"/>
                </a:solidFill>
                <a:latin typeface="Times New Roman"/>
                <a:ea typeface="Times New Roman"/>
                <a:cs typeface="Times New Roman"/>
              </a:rPr>
              <a:t>DBSCAN (Density-Based Spatial Clustering Applications with Noise) </a:t>
            </a:r>
            <a:endParaRPr/>
          </a:p>
        </p:txBody>
      </p:sp>
      <p:sp>
        <p:nvSpPr>
          <p:cNvPr id="1879365982" name="Slide Number Placeholder 3"/>
          <p:cNvSpPr>
            <a:spLocks noGrp="1"/>
          </p:cNvSpPr>
          <p:nvPr>
            <p:ph type="sldNum" sz="quarter" idx="12"/>
          </p:nvPr>
        </p:nvSpPr>
        <p:spPr bwMode="auto"/>
        <p:txBody>
          <a:bodyPr/>
          <a:lstStyle/>
          <a:p>
            <a:pPr>
              <a:defRPr/>
            </a:pPr>
            <a:fld id="{5D3A62BD-6842-CDF8-5BF1-6FC7ABA6340F}"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08059109" name="Picture 1008059108"/>
          <p:cNvPicPr>
            <a:picLocks noChangeAspect="1"/>
          </p:cNvPicPr>
          <p:nvPr/>
        </p:nvPicPr>
        <p:blipFill rotWithShape="1">
          <a:blip r:embed="rId3"/>
          <a:stretch/>
        </p:blipFill>
        <p:spPr bwMode="auto">
          <a:xfrm>
            <a:off x="2054411" y="1708896"/>
            <a:ext cx="7696199" cy="1123949"/>
          </a:xfrm>
          <a:prstGeom prst="rect">
            <a:avLst/>
          </a:prstGeom>
        </p:spPr>
      </p:pic>
      <p:sp>
        <p:nvSpPr>
          <p:cNvPr id="190703986" name="TextBox 190703985"/>
          <p:cNvSpPr txBox="1"/>
          <p:nvPr/>
        </p:nvSpPr>
        <p:spPr bwMode="auto">
          <a:xfrm>
            <a:off x="1066894" y="500678"/>
            <a:ext cx="2475563"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sng">
                <a:solidFill>
                  <a:srgbClr val="000000"/>
                </a:solidFill>
                <a:latin typeface="Times New Roman"/>
                <a:ea typeface="Times New Roman"/>
                <a:cs typeface="Times New Roman"/>
              </a:rPr>
              <a:t>Unsupervised Learning </a:t>
            </a:r>
            <a:endParaRPr sz="2200" b="1" u="sng"/>
          </a:p>
        </p:txBody>
      </p:sp>
      <p:sp>
        <p:nvSpPr>
          <p:cNvPr id="1658556799" name="Slide Number Placeholder 3"/>
          <p:cNvSpPr>
            <a:spLocks noGrp="1"/>
          </p:cNvSpPr>
          <p:nvPr>
            <p:ph type="sldNum" sz="quarter" idx="12"/>
          </p:nvPr>
        </p:nvSpPr>
        <p:spPr bwMode="auto"/>
        <p:txBody>
          <a:bodyPr/>
          <a:lstStyle/>
          <a:p>
            <a:pPr>
              <a:defRPr/>
            </a:pPr>
            <a:fld id="{A2926514-9C47-FB1E-FE6F-A1DCA5575799}"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37760242" name=" 1737760241"/>
          <p:cNvSpPr/>
          <p:nvPr/>
        </p:nvSpPr>
        <p:spPr bwMode="auto">
          <a:xfrm>
            <a:off x="3949295" y="3291840"/>
            <a:ext cx="4293767"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        Semi-supervised learning algorithms     </a:t>
            </a:r>
            <a:endParaRPr/>
          </a:p>
        </p:txBody>
      </p:sp>
      <p:sp>
        <p:nvSpPr>
          <p:cNvPr id="548802856" name="Slide Number Placeholder 3"/>
          <p:cNvSpPr>
            <a:spLocks noGrp="1"/>
          </p:cNvSpPr>
          <p:nvPr>
            <p:ph type="sldNum" sz="quarter" idx="12"/>
          </p:nvPr>
        </p:nvSpPr>
        <p:spPr bwMode="auto"/>
        <p:txBody>
          <a:bodyPr/>
          <a:lstStyle/>
          <a:p>
            <a:pPr>
              <a:defRPr/>
            </a:pPr>
            <a:fld id="{F7F892C8-43C5-0413-6406-9EFAEABDB50F}"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46851479" name=" 1746851478"/>
          <p:cNvSpPr/>
          <p:nvPr/>
        </p:nvSpPr>
        <p:spPr bwMode="auto">
          <a:xfrm>
            <a:off x="540839" y="415663"/>
            <a:ext cx="4293767"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        Semi-supervised learning algorithms     </a:t>
            </a:r>
            <a:endParaRPr/>
          </a:p>
        </p:txBody>
      </p:sp>
      <p:pic>
        <p:nvPicPr>
          <p:cNvPr id="317418099" name="Picture 317418098"/>
          <p:cNvPicPr>
            <a:picLocks noChangeAspect="1"/>
          </p:cNvPicPr>
          <p:nvPr/>
        </p:nvPicPr>
        <p:blipFill rotWithShape="1">
          <a:blip r:embed="rId3"/>
          <a:stretch/>
        </p:blipFill>
        <p:spPr bwMode="auto">
          <a:xfrm>
            <a:off x="1904999" y="1363382"/>
            <a:ext cx="7715250" cy="2476499"/>
          </a:xfrm>
          <a:prstGeom prst="rect">
            <a:avLst/>
          </a:prstGeom>
        </p:spPr>
      </p:pic>
      <p:sp>
        <p:nvSpPr>
          <p:cNvPr id="1949334317" name="Slide Number Placeholder 3"/>
          <p:cNvSpPr>
            <a:spLocks noGrp="1"/>
          </p:cNvSpPr>
          <p:nvPr>
            <p:ph type="sldNum" sz="quarter" idx="12"/>
          </p:nvPr>
        </p:nvSpPr>
        <p:spPr bwMode="auto"/>
        <p:txBody>
          <a:bodyPr/>
          <a:lstStyle/>
          <a:p>
            <a:pPr>
              <a:defRPr/>
            </a:pPr>
            <a:fld id="{3677C9A2-0698-3F50-0A0C-6DD5F387EEB3}"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447613755" name="Picture 1447613754"/>
          <p:cNvPicPr>
            <a:picLocks noChangeAspect="1"/>
          </p:cNvPicPr>
          <p:nvPr/>
        </p:nvPicPr>
        <p:blipFill rotWithShape="1">
          <a:blip r:embed="rId3"/>
          <a:stretch/>
        </p:blipFill>
        <p:spPr bwMode="auto">
          <a:xfrm>
            <a:off x="2297205" y="1148602"/>
            <a:ext cx="7896224" cy="3552824"/>
          </a:xfrm>
          <a:prstGeom prst="rect">
            <a:avLst/>
          </a:prstGeom>
        </p:spPr>
      </p:pic>
      <p:sp>
        <p:nvSpPr>
          <p:cNvPr id="506802508" name="TextBox 506802507"/>
          <p:cNvSpPr txBox="1"/>
          <p:nvPr/>
        </p:nvSpPr>
        <p:spPr bwMode="auto">
          <a:xfrm>
            <a:off x="1053090" y="444649"/>
            <a:ext cx="4221407"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        Semi-supervised learning algorithms     </a:t>
            </a:r>
            <a:endParaRPr/>
          </a:p>
        </p:txBody>
      </p:sp>
      <p:sp>
        <p:nvSpPr>
          <p:cNvPr id="1284960221" name="Slide Number Placeholder 3"/>
          <p:cNvSpPr>
            <a:spLocks noGrp="1"/>
          </p:cNvSpPr>
          <p:nvPr>
            <p:ph type="sldNum" sz="quarter" idx="12"/>
          </p:nvPr>
        </p:nvSpPr>
        <p:spPr bwMode="auto"/>
        <p:txBody>
          <a:bodyPr/>
          <a:lstStyle/>
          <a:p>
            <a:pPr>
              <a:defRPr/>
            </a:pPr>
            <a:fld id="{08256674-1A49-55BF-D322-C8C0FECB722E}"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52134265" name="Picture 752134264"/>
          <p:cNvPicPr>
            <a:picLocks noChangeAspect="1"/>
          </p:cNvPicPr>
          <p:nvPr/>
        </p:nvPicPr>
        <p:blipFill rotWithShape="1">
          <a:blip r:embed="rId3"/>
          <a:stretch/>
        </p:blipFill>
        <p:spPr bwMode="auto">
          <a:xfrm>
            <a:off x="2203823" y="1550147"/>
            <a:ext cx="7677149" cy="2600325"/>
          </a:xfrm>
          <a:prstGeom prst="rect">
            <a:avLst/>
          </a:prstGeom>
        </p:spPr>
      </p:pic>
      <p:sp>
        <p:nvSpPr>
          <p:cNvPr id="1313111364" name="TextBox 1313111363"/>
          <p:cNvSpPr txBox="1"/>
          <p:nvPr/>
        </p:nvSpPr>
        <p:spPr bwMode="auto">
          <a:xfrm>
            <a:off x="1053090" y="444648"/>
            <a:ext cx="4221767"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        Semi-supervised learning algorithms     </a:t>
            </a:r>
            <a:endParaRPr/>
          </a:p>
        </p:txBody>
      </p:sp>
      <p:sp>
        <p:nvSpPr>
          <p:cNvPr id="1308960446" name="Slide Number Placeholder 3"/>
          <p:cNvSpPr>
            <a:spLocks noGrp="1"/>
          </p:cNvSpPr>
          <p:nvPr>
            <p:ph type="sldNum" sz="quarter" idx="12"/>
          </p:nvPr>
        </p:nvSpPr>
        <p:spPr bwMode="auto"/>
        <p:txBody>
          <a:bodyPr/>
          <a:lstStyle/>
          <a:p>
            <a:pPr>
              <a:defRPr/>
            </a:pPr>
            <a:fld id="{F8B08645-B3C7-29EE-3962-AF29F552117B}"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63559219" name="TextBox 1863559218"/>
          <p:cNvSpPr txBox="1"/>
          <p:nvPr/>
        </p:nvSpPr>
        <p:spPr bwMode="auto">
          <a:xfrm>
            <a:off x="1053090" y="444648"/>
            <a:ext cx="4223567" cy="85379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        Semi-supervised learning algorithms     </a:t>
            </a:r>
          </a:p>
          <a:p>
            <a:pPr algn="l">
              <a:defRPr/>
            </a:pPr>
            <a:endParaRPr/>
          </a:p>
          <a:p>
            <a:pPr algn="l">
              <a:defRPr/>
            </a:pPr>
            <a:r>
              <a:rPr sz="1400" b="1" i="0" u="none">
                <a:solidFill>
                  <a:srgbClr val="000000"/>
                </a:solidFill>
                <a:latin typeface="Times New Roman"/>
                <a:ea typeface="Times New Roman"/>
                <a:cs typeface="Times New Roman"/>
              </a:rPr>
              <a:t>Quick workflow</a:t>
            </a:r>
            <a:endParaRPr sz="2000" b="1"/>
          </a:p>
        </p:txBody>
      </p:sp>
      <p:pic>
        <p:nvPicPr>
          <p:cNvPr id="663534619" name="Picture 663534618"/>
          <p:cNvPicPr>
            <a:picLocks noChangeAspect="1"/>
          </p:cNvPicPr>
          <p:nvPr/>
        </p:nvPicPr>
        <p:blipFill rotWithShape="1">
          <a:blip r:embed="rId3"/>
          <a:stretch/>
        </p:blipFill>
        <p:spPr bwMode="auto">
          <a:xfrm>
            <a:off x="1053090" y="1522132"/>
            <a:ext cx="5162549" cy="1400174"/>
          </a:xfrm>
          <a:prstGeom prst="rect">
            <a:avLst/>
          </a:prstGeom>
        </p:spPr>
      </p:pic>
      <p:pic>
        <p:nvPicPr>
          <p:cNvPr id="1394633760" name="Picture 1394633759"/>
          <p:cNvPicPr>
            <a:picLocks noChangeAspect="1"/>
          </p:cNvPicPr>
          <p:nvPr/>
        </p:nvPicPr>
        <p:blipFill rotWithShape="1">
          <a:blip r:embed="rId4"/>
          <a:stretch/>
        </p:blipFill>
        <p:spPr bwMode="auto">
          <a:xfrm>
            <a:off x="4164852" y="3791323"/>
            <a:ext cx="7677149" cy="2286000"/>
          </a:xfrm>
          <a:prstGeom prst="rect">
            <a:avLst/>
          </a:prstGeom>
        </p:spPr>
      </p:pic>
      <p:sp>
        <p:nvSpPr>
          <p:cNvPr id="344646870" name="Slide Number Placeholder 3"/>
          <p:cNvSpPr>
            <a:spLocks noGrp="1"/>
          </p:cNvSpPr>
          <p:nvPr>
            <p:ph type="sldNum" sz="quarter" idx="12"/>
          </p:nvPr>
        </p:nvSpPr>
        <p:spPr bwMode="auto"/>
        <p:txBody>
          <a:bodyPr/>
          <a:lstStyle/>
          <a:p>
            <a:pPr>
              <a:defRPr/>
            </a:pPr>
            <a:fld id="{9F003BD3-0012-EACC-E4F0-EE7D252081E8}"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77777280" name="Title 1"/>
          <p:cNvSpPr>
            <a:spLocks noGrp="1"/>
          </p:cNvSpPr>
          <p:nvPr>
            <p:ph type="title"/>
          </p:nvPr>
        </p:nvSpPr>
        <p:spPr bwMode="auto">
          <a:xfrm>
            <a:off x="1080993" y="2766218"/>
            <a:ext cx="10515600" cy="1325562"/>
          </a:xfrm>
        </p:spPr>
        <p:txBody>
          <a:bodyPr/>
          <a:lstStyle/>
          <a:p>
            <a:pPr>
              <a:defRPr/>
            </a:pPr>
            <a:r>
              <a:rPr sz="1800" b="1" i="0" u="none">
                <a:solidFill>
                  <a:srgbClr val="000000"/>
                </a:solidFill>
                <a:latin typeface="Times New Roman"/>
                <a:ea typeface="Times New Roman"/>
                <a:cs typeface="Times New Roman"/>
              </a:rPr>
              <a:t>Main Algorithm Families</a:t>
            </a:r>
            <a:endParaRPr/>
          </a:p>
        </p:txBody>
      </p:sp>
      <p:sp>
        <p:nvSpPr>
          <p:cNvPr id="1693513285" name="Slide Number Placeholder 5"/>
          <p:cNvSpPr>
            <a:spLocks noGrp="1"/>
          </p:cNvSpPr>
          <p:nvPr>
            <p:ph type="sldNum" sz="quarter" idx="12"/>
          </p:nvPr>
        </p:nvSpPr>
        <p:spPr bwMode="auto"/>
        <p:txBody>
          <a:bodyPr/>
          <a:lstStyle/>
          <a:p>
            <a:pPr>
              <a:defRPr/>
            </a:pPr>
            <a:fld id="{31BA14C1-E4D2-1063-AB89-E77F6EB635C9}"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76205510" name=" 1476205509"/>
          <p:cNvSpPr/>
          <p:nvPr/>
        </p:nvSpPr>
        <p:spPr bwMode="auto">
          <a:xfrm>
            <a:off x="3606710" y="2407559"/>
            <a:ext cx="4142536" cy="8842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600" b="1" i="0" u="none">
                <a:solidFill>
                  <a:srgbClr val="000000"/>
                </a:solidFill>
                <a:highlight>
                  <a:srgbClr val="D3D3D3"/>
                </a:highlight>
                <a:latin typeface="Times New Roman"/>
                <a:ea typeface="Times New Roman"/>
                <a:cs typeface="Times New Roman"/>
              </a:rPr>
              <a:t>        Reinforcement learning algorithms     </a:t>
            </a:r>
            <a:endParaRPr sz="2600">
              <a:highlight>
                <a:srgbClr val="D3D3D3"/>
              </a:highlight>
            </a:endParaRPr>
          </a:p>
        </p:txBody>
      </p:sp>
      <p:sp>
        <p:nvSpPr>
          <p:cNvPr id="90545111" name="Star: 7 Points 90545110"/>
          <p:cNvSpPr/>
          <p:nvPr/>
        </p:nvSpPr>
        <p:spPr bwMode="auto">
          <a:xfrm>
            <a:off x="4268174" y="857250"/>
            <a:ext cx="1714500" cy="1190624"/>
          </a:xfrm>
          <a:prstGeom prst="star7">
            <a:avLst>
              <a:gd name="adj" fmla="val 34601"/>
              <a:gd name="hf" fmla="val 102572"/>
              <a:gd name="vf" fmla="val 105210"/>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sp>
      <p:sp>
        <p:nvSpPr>
          <p:cNvPr id="836512555" name="Slide Number Placeholder 3"/>
          <p:cNvSpPr>
            <a:spLocks noGrp="1"/>
          </p:cNvSpPr>
          <p:nvPr>
            <p:ph type="sldNum" sz="quarter" idx="12"/>
          </p:nvPr>
        </p:nvSpPr>
        <p:spPr bwMode="auto"/>
        <p:txBody>
          <a:bodyPr/>
          <a:lstStyle/>
          <a:p>
            <a:pPr>
              <a:defRPr/>
            </a:pPr>
            <a:fld id="{A0BFF4B9-2221-7505-FF3D-B9D9DA798376}"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3609346" name=" 73609345"/>
          <p:cNvSpPr/>
          <p:nvPr/>
        </p:nvSpPr>
        <p:spPr bwMode="auto">
          <a:xfrm>
            <a:off x="664046" y="509045"/>
            <a:ext cx="4140737"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        Reinforcement learning algorithms     </a:t>
            </a:r>
            <a:endParaRPr/>
          </a:p>
        </p:txBody>
      </p:sp>
      <p:pic>
        <p:nvPicPr>
          <p:cNvPr id="246210669" name="Picture 246210668"/>
          <p:cNvPicPr>
            <a:picLocks noChangeAspect="1"/>
          </p:cNvPicPr>
          <p:nvPr/>
        </p:nvPicPr>
        <p:blipFill rotWithShape="1">
          <a:blip r:embed="rId3"/>
          <a:stretch/>
        </p:blipFill>
        <p:spPr bwMode="auto">
          <a:xfrm>
            <a:off x="999545" y="1156259"/>
            <a:ext cx="10342033" cy="1825065"/>
          </a:xfrm>
          <a:prstGeom prst="rect">
            <a:avLst/>
          </a:prstGeom>
        </p:spPr>
      </p:pic>
      <p:pic>
        <p:nvPicPr>
          <p:cNvPr id="1310489057" name="Picture 1310489056"/>
          <p:cNvPicPr>
            <a:picLocks noChangeAspect="1"/>
          </p:cNvPicPr>
          <p:nvPr/>
        </p:nvPicPr>
        <p:blipFill rotWithShape="1">
          <a:blip r:embed="rId4"/>
          <a:stretch/>
        </p:blipFill>
        <p:spPr bwMode="auto">
          <a:xfrm>
            <a:off x="539798" y="4054287"/>
            <a:ext cx="11112401" cy="1603561"/>
          </a:xfrm>
          <a:prstGeom prst="rect">
            <a:avLst/>
          </a:prstGeom>
        </p:spPr>
      </p:pic>
      <p:sp>
        <p:nvSpPr>
          <p:cNvPr id="1826139191" name="Slide Number Placeholder 3"/>
          <p:cNvSpPr>
            <a:spLocks noGrp="1"/>
          </p:cNvSpPr>
          <p:nvPr>
            <p:ph type="sldNum" sz="quarter" idx="12"/>
          </p:nvPr>
        </p:nvSpPr>
        <p:spPr bwMode="auto"/>
        <p:txBody>
          <a:bodyPr/>
          <a:lstStyle/>
          <a:p>
            <a:pPr>
              <a:defRPr/>
            </a:pPr>
            <a:fld id="{D184DE15-1A70-C519-DB68-81775DAA39BF}"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99577724" name="TextBox 599577723"/>
          <p:cNvSpPr txBox="1"/>
          <p:nvPr/>
        </p:nvSpPr>
        <p:spPr bwMode="auto">
          <a:xfrm>
            <a:off x="2027622" y="1453178"/>
            <a:ext cx="4068377"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        Reinforcement learning algorithms     </a:t>
            </a:r>
            <a:endParaRPr/>
          </a:p>
        </p:txBody>
      </p:sp>
      <p:pic>
        <p:nvPicPr>
          <p:cNvPr id="1177214183" name="Picture 1177214182"/>
          <p:cNvPicPr>
            <a:picLocks noChangeAspect="1"/>
          </p:cNvPicPr>
          <p:nvPr/>
        </p:nvPicPr>
        <p:blipFill rotWithShape="1">
          <a:blip r:embed="rId3"/>
          <a:stretch/>
        </p:blipFill>
        <p:spPr bwMode="auto">
          <a:xfrm>
            <a:off x="967096" y="2241175"/>
            <a:ext cx="9921970" cy="1254498"/>
          </a:xfrm>
          <a:prstGeom prst="rect">
            <a:avLst/>
          </a:prstGeom>
        </p:spPr>
      </p:pic>
      <p:sp>
        <p:nvSpPr>
          <p:cNvPr id="1212674994" name="Slide Number Placeholder 3"/>
          <p:cNvSpPr>
            <a:spLocks noGrp="1"/>
          </p:cNvSpPr>
          <p:nvPr>
            <p:ph type="sldNum" sz="quarter" idx="12"/>
          </p:nvPr>
        </p:nvSpPr>
        <p:spPr bwMode="auto"/>
        <p:txBody>
          <a:bodyPr/>
          <a:lstStyle/>
          <a:p>
            <a:pPr>
              <a:defRPr/>
            </a:pPr>
            <a:fld id="{B00BD78B-EBEF-C3E6-AA3A-4F87221A9B68}"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46501157" name="TextBox 1846501156"/>
          <p:cNvSpPr txBox="1"/>
          <p:nvPr/>
        </p:nvSpPr>
        <p:spPr bwMode="auto">
          <a:xfrm>
            <a:off x="653355" y="510017"/>
            <a:ext cx="4068377"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        Reinforcement learning algorithms     </a:t>
            </a:r>
            <a:endParaRPr/>
          </a:p>
        </p:txBody>
      </p:sp>
      <p:pic>
        <p:nvPicPr>
          <p:cNvPr id="1524263501" name="Picture 1524263500"/>
          <p:cNvPicPr>
            <a:picLocks noChangeAspect="1"/>
          </p:cNvPicPr>
          <p:nvPr/>
        </p:nvPicPr>
        <p:blipFill rotWithShape="1">
          <a:blip r:embed="rId3"/>
          <a:stretch/>
        </p:blipFill>
        <p:spPr bwMode="auto">
          <a:xfrm>
            <a:off x="1615513" y="1307351"/>
            <a:ext cx="8676626" cy="3255122"/>
          </a:xfrm>
          <a:prstGeom prst="rect">
            <a:avLst/>
          </a:prstGeom>
        </p:spPr>
      </p:pic>
      <p:sp>
        <p:nvSpPr>
          <p:cNvPr id="1110959932" name="Slide Number Placeholder 3"/>
          <p:cNvSpPr>
            <a:spLocks noGrp="1"/>
          </p:cNvSpPr>
          <p:nvPr>
            <p:ph type="sldNum" sz="quarter" idx="12"/>
          </p:nvPr>
        </p:nvSpPr>
        <p:spPr bwMode="auto"/>
        <p:txBody>
          <a:bodyPr/>
          <a:lstStyle/>
          <a:p>
            <a:pPr>
              <a:defRPr/>
            </a:pPr>
            <a:fld id="{3C71A807-D46E-2D16-8A58-FFB98B552B97}"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67264153" name="Picture 467264152"/>
          <p:cNvPicPr>
            <a:picLocks noChangeAspect="1"/>
          </p:cNvPicPr>
          <p:nvPr/>
        </p:nvPicPr>
        <p:blipFill rotWithShape="1">
          <a:blip r:embed="rId3"/>
          <a:stretch/>
        </p:blipFill>
        <p:spPr bwMode="auto">
          <a:xfrm>
            <a:off x="1146920" y="1879412"/>
            <a:ext cx="9519356" cy="2911661"/>
          </a:xfrm>
          <a:prstGeom prst="rect">
            <a:avLst/>
          </a:prstGeom>
        </p:spPr>
      </p:pic>
      <p:sp>
        <p:nvSpPr>
          <p:cNvPr id="629687831" name="Star: 16 Points 629687830"/>
          <p:cNvSpPr/>
          <p:nvPr/>
        </p:nvSpPr>
        <p:spPr bwMode="auto">
          <a:xfrm>
            <a:off x="4344374" y="257175"/>
            <a:ext cx="1304924" cy="971550"/>
          </a:xfrm>
          <a:prstGeom prst="star16">
            <a:avLst>
              <a:gd name="adj" fmla="val 375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sp>
      <p:sp>
        <p:nvSpPr>
          <p:cNvPr id="532382957" name="Slide Number Placeholder 3"/>
          <p:cNvSpPr>
            <a:spLocks noGrp="1"/>
          </p:cNvSpPr>
          <p:nvPr>
            <p:ph type="sldNum" sz="quarter" idx="12"/>
          </p:nvPr>
        </p:nvSpPr>
        <p:spPr bwMode="auto"/>
        <p:txBody>
          <a:bodyPr/>
          <a:lstStyle/>
          <a:p>
            <a:pPr>
              <a:defRPr/>
            </a:pPr>
            <a:fld id="{21670A18-0603-7495-B684-257C54B99A6C}"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92833686" name=" 1992833685"/>
          <p:cNvSpPr/>
          <p:nvPr/>
        </p:nvSpPr>
        <p:spPr bwMode="auto">
          <a:xfrm>
            <a:off x="3911155" y="2720340"/>
            <a:ext cx="3647224"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highlight>
                  <a:srgbClr val="D3D3D3"/>
                </a:highlight>
                <a:latin typeface="Times New Roman"/>
                <a:ea typeface="Times New Roman"/>
                <a:cs typeface="Times New Roman"/>
              </a:rPr>
              <a:t>        Ensemble learning algorithms     </a:t>
            </a:r>
            <a:endParaRPr b="1">
              <a:highlight>
                <a:srgbClr val="D3D3D3"/>
              </a:highlight>
            </a:endParaRPr>
          </a:p>
        </p:txBody>
      </p:sp>
      <p:sp>
        <p:nvSpPr>
          <p:cNvPr id="1260061783" name="Slide Number Placeholder 3"/>
          <p:cNvSpPr>
            <a:spLocks noGrp="1"/>
          </p:cNvSpPr>
          <p:nvPr>
            <p:ph type="sldNum" sz="quarter" idx="12"/>
          </p:nvPr>
        </p:nvSpPr>
        <p:spPr bwMode="auto"/>
        <p:txBody>
          <a:bodyPr/>
          <a:lstStyle/>
          <a:p>
            <a:pPr>
              <a:defRPr/>
            </a:pPr>
            <a:fld id="{8F980EC3-46E7-E39C-F7D1-3D8921B5695B}"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20808925" name="TextBox 1020808924"/>
          <p:cNvSpPr txBox="1"/>
          <p:nvPr/>
        </p:nvSpPr>
        <p:spPr bwMode="auto">
          <a:xfrm>
            <a:off x="368371" y="650090"/>
            <a:ext cx="3574145"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        Ensemble learning </a:t>
            </a:r>
            <a:endParaRPr/>
          </a:p>
        </p:txBody>
      </p:sp>
      <p:sp>
        <p:nvSpPr>
          <p:cNvPr id="19653333" name=" 19653332"/>
          <p:cNvSpPr/>
          <p:nvPr/>
        </p:nvSpPr>
        <p:spPr bwMode="auto">
          <a:xfrm>
            <a:off x="2155443" y="1302197"/>
            <a:ext cx="7556575" cy="201204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400" b="1" i="0" u="none">
                <a:solidFill>
                  <a:srgbClr val="000000"/>
                </a:solidFill>
                <a:latin typeface="SF Pro Text"/>
                <a:ea typeface="SF Pro Text"/>
                <a:cs typeface="SF Pro Text"/>
              </a:rPr>
              <a:t>What &amp; why</a:t>
            </a:r>
            <a:br>
              <a:rPr sz="1400" b="1" i="0" u="none">
                <a:solidFill>
                  <a:srgbClr val="000000"/>
                </a:solidFill>
                <a:latin typeface="SF Pro Text"/>
                <a:ea typeface="SF Pro Text"/>
                <a:cs typeface="SF Pro Text"/>
              </a:rPr>
            </a:br>
            <a:endParaRPr sz="1400" b="1" i="0" u="none">
              <a:solidFill>
                <a:srgbClr val="000000"/>
              </a:solidFill>
              <a:latin typeface="SF Pro Text"/>
              <a:cs typeface="SF Pro Text"/>
            </a:endParaRPr>
          </a:p>
          <a:p>
            <a:pPr>
              <a:defRPr/>
            </a:pPr>
            <a:r>
              <a:rPr sz="1400" b="0" i="0" u="none">
                <a:solidFill>
                  <a:srgbClr val="000000"/>
                </a:solidFill>
                <a:latin typeface="SF Pro Text"/>
                <a:ea typeface="SF Pro Text"/>
                <a:cs typeface="SF Pro Text"/>
              </a:rPr>
              <a:t> Combine </a:t>
            </a:r>
            <a:r>
              <a:rPr sz="1400" b="1" i="0" u="none">
                <a:solidFill>
                  <a:srgbClr val="000000"/>
                </a:solidFill>
                <a:latin typeface="SF Pro Text"/>
                <a:ea typeface="SF Pro Text"/>
                <a:cs typeface="SF Pro Text"/>
              </a:rPr>
              <a:t>multiple models (“learners”)</a:t>
            </a:r>
            <a:r>
              <a:rPr sz="1400" b="0" i="0" u="none">
                <a:solidFill>
                  <a:srgbClr val="000000"/>
                </a:solidFill>
                <a:latin typeface="SF Pro Text"/>
                <a:ea typeface="SF Pro Text"/>
                <a:cs typeface="SF Pro Text"/>
              </a:rPr>
              <a:t> so the ensemble is </a:t>
            </a:r>
            <a:r>
              <a:rPr sz="1400" b="1" i="0" u="none">
                <a:solidFill>
                  <a:srgbClr val="000000"/>
                </a:solidFill>
                <a:latin typeface="SF Pro Text"/>
                <a:ea typeface="SF Pro Text"/>
                <a:cs typeface="SF Pro Text"/>
              </a:rPr>
              <a:t>more accurate, stable, and robust</a:t>
            </a:r>
            <a:r>
              <a:rPr sz="1400" b="0" i="0" u="none">
                <a:solidFill>
                  <a:srgbClr val="000000"/>
                </a:solidFill>
                <a:latin typeface="SF Pro Text"/>
                <a:ea typeface="SF Pro Text"/>
                <a:cs typeface="SF Pro Text"/>
              </a:rPr>
              <a:t> than any single model.</a:t>
            </a:r>
            <a:endParaRPr sz="1400">
              <a:latin typeface="SF Pro Text"/>
              <a:cs typeface="SF Pro Text"/>
            </a:endParaRPr>
          </a:p>
          <a:p>
            <a:pPr>
              <a:defRPr/>
            </a:pPr>
            <a:endParaRPr sz="1400">
              <a:latin typeface="SF Pro Text"/>
              <a:cs typeface="SF Pro Text"/>
            </a:endParaRPr>
          </a:p>
          <a:p>
            <a:pPr>
              <a:defRPr/>
            </a:pPr>
            <a:r>
              <a:rPr sz="1400" b="1" i="0" u="none">
                <a:solidFill>
                  <a:srgbClr val="000000"/>
                </a:solidFill>
                <a:latin typeface="SF Pro Text"/>
                <a:ea typeface="SF Pro Text"/>
                <a:cs typeface="SF Pro Text"/>
              </a:rPr>
              <a:t>Core benefits</a:t>
            </a:r>
            <a:endParaRPr sz="1400" b="1" i="0" u="none">
              <a:solidFill>
                <a:srgbClr val="000000"/>
              </a:solidFill>
              <a:latin typeface="SF Pro Text"/>
              <a:cs typeface="SF Pro Text"/>
            </a:endParaRPr>
          </a:p>
          <a:p>
            <a:pPr marL="261850" indent="-261850">
              <a:buAutoNum type="alphaLcParenR"/>
              <a:defRPr/>
            </a:pPr>
            <a:r>
              <a:rPr sz="1400" b="1" i="0" u="none">
                <a:solidFill>
                  <a:srgbClr val="000000"/>
                </a:solidFill>
                <a:latin typeface="SF Pro Text"/>
                <a:ea typeface="SF Pro Text"/>
                <a:cs typeface="SF Pro Text"/>
              </a:rPr>
              <a:t>Higher accuracy:</a:t>
            </a:r>
            <a:r>
              <a:rPr sz="1400" b="0" i="0" u="none">
                <a:solidFill>
                  <a:srgbClr val="000000"/>
                </a:solidFill>
                <a:latin typeface="SF Pro Text"/>
                <a:ea typeface="SF Pro Text"/>
                <a:cs typeface="SF Pro Text"/>
              </a:rPr>
              <a:t> different models cover each other’s mistakes.</a:t>
            </a:r>
            <a:endParaRPr sz="1400" b="0" i="0" u="none">
              <a:solidFill>
                <a:srgbClr val="000000"/>
              </a:solidFill>
              <a:latin typeface="SF Pro Text"/>
              <a:cs typeface="SF Pro Text"/>
            </a:endParaRPr>
          </a:p>
          <a:p>
            <a:pPr>
              <a:defRPr/>
            </a:pPr>
            <a:r>
              <a:rPr sz="1400" b="0" i="0" u="none">
                <a:solidFill>
                  <a:srgbClr val="000000"/>
                </a:solidFill>
                <a:latin typeface="SF Pro Text"/>
                <a:ea typeface="SF Pro Text"/>
                <a:cs typeface="SF Pro Text"/>
              </a:rPr>
              <a:t>b)  </a:t>
            </a:r>
            <a:r>
              <a:rPr sz="1400" b="1" i="0" u="none">
                <a:solidFill>
                  <a:srgbClr val="000000"/>
                </a:solidFill>
                <a:latin typeface="SF Pro Text"/>
                <a:ea typeface="SF Pro Text"/>
                <a:cs typeface="SF Pro Text"/>
              </a:rPr>
              <a:t>Lower variance/overfitting:</a:t>
            </a:r>
            <a:r>
              <a:rPr sz="1400" b="0" i="0" u="none">
                <a:solidFill>
                  <a:srgbClr val="000000"/>
                </a:solidFill>
                <a:latin typeface="SF Pro Text"/>
                <a:ea typeface="SF Pro Text"/>
                <a:cs typeface="SF Pro Text"/>
              </a:rPr>
              <a:t> averaging/voting smooths noisy predictions.</a:t>
            </a:r>
            <a:endParaRPr sz="1400" b="1" i="0" u="none">
              <a:solidFill>
                <a:srgbClr val="000000"/>
              </a:solidFill>
              <a:latin typeface="SF Pro Text"/>
              <a:cs typeface="SF Pro Text"/>
            </a:endParaRPr>
          </a:p>
          <a:p>
            <a:pPr>
              <a:defRPr/>
            </a:pPr>
            <a:r>
              <a:rPr sz="1400">
                <a:latin typeface="SF Pro Text"/>
                <a:ea typeface="SF Pro Text"/>
                <a:cs typeface="SF Pro Text"/>
              </a:rPr>
              <a:t>c)  </a:t>
            </a:r>
            <a:r>
              <a:rPr sz="1400" b="1" i="0" u="none">
                <a:solidFill>
                  <a:srgbClr val="000000"/>
                </a:solidFill>
                <a:latin typeface="SF Pro Text"/>
                <a:ea typeface="SF Pro Text"/>
                <a:cs typeface="SF Pro Text"/>
              </a:rPr>
              <a:t>Reliability:</a:t>
            </a:r>
            <a:r>
              <a:rPr sz="1400" b="0" i="0" u="none">
                <a:solidFill>
                  <a:srgbClr val="000000"/>
                </a:solidFill>
                <a:latin typeface="SF Pro Text"/>
                <a:ea typeface="SF Pro Text"/>
                <a:cs typeface="SF Pro Text"/>
              </a:rPr>
              <a:t> works well when data is messy or decision boundary is complex.</a:t>
            </a:r>
            <a:endParaRPr sz="1400">
              <a:latin typeface="SF Pro Text"/>
              <a:cs typeface="SF Pro Text"/>
            </a:endParaRPr>
          </a:p>
        </p:txBody>
      </p:sp>
      <p:sp>
        <p:nvSpPr>
          <p:cNvPr id="41124477" name="Slide Number Placeholder 3"/>
          <p:cNvSpPr>
            <a:spLocks noGrp="1"/>
          </p:cNvSpPr>
          <p:nvPr>
            <p:ph type="sldNum" sz="quarter" idx="12"/>
          </p:nvPr>
        </p:nvSpPr>
        <p:spPr bwMode="auto"/>
        <p:txBody>
          <a:bodyPr/>
          <a:lstStyle/>
          <a:p>
            <a:pPr>
              <a:defRPr/>
            </a:pPr>
            <a:fld id="{63F4CBCE-FED0-8FA3-4D90-43FE7FD2987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62396741" name="Picture 262396740"/>
          <p:cNvPicPr>
            <a:picLocks noChangeAspect="1"/>
          </p:cNvPicPr>
          <p:nvPr/>
        </p:nvPicPr>
        <p:blipFill rotWithShape="1">
          <a:blip r:embed="rId3"/>
          <a:stretch/>
        </p:blipFill>
        <p:spPr bwMode="auto">
          <a:xfrm>
            <a:off x="1644088" y="525105"/>
            <a:ext cx="8691510" cy="5426787"/>
          </a:xfrm>
          <a:prstGeom prst="rect">
            <a:avLst/>
          </a:prstGeom>
        </p:spPr>
      </p:pic>
      <p:sp>
        <p:nvSpPr>
          <p:cNvPr id="1658164082" name="Slide Number Placeholder 3"/>
          <p:cNvSpPr>
            <a:spLocks noGrp="1"/>
          </p:cNvSpPr>
          <p:nvPr>
            <p:ph type="sldNum" sz="quarter" idx="12"/>
          </p:nvPr>
        </p:nvSpPr>
        <p:spPr bwMode="auto"/>
        <p:txBody>
          <a:bodyPr/>
          <a:lstStyle/>
          <a:p>
            <a:pPr>
              <a:defRPr/>
            </a:pPr>
            <a:fld id="{A9D8113B-1A5D-1CD4-0D00-A5802457F51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566224529" name="Picture 1566224528"/>
          <p:cNvPicPr>
            <a:picLocks noChangeAspect="1"/>
          </p:cNvPicPr>
          <p:nvPr/>
        </p:nvPicPr>
        <p:blipFill rotWithShape="1">
          <a:blip r:embed="rId3"/>
          <a:stretch/>
        </p:blipFill>
        <p:spPr bwMode="auto">
          <a:xfrm>
            <a:off x="1254870" y="1267944"/>
            <a:ext cx="9547681" cy="3894604"/>
          </a:xfrm>
          <a:prstGeom prst="rect">
            <a:avLst/>
          </a:prstGeom>
        </p:spPr>
      </p:pic>
      <p:sp>
        <p:nvSpPr>
          <p:cNvPr id="501495948" name="Slide Number Placeholder 3"/>
          <p:cNvSpPr>
            <a:spLocks noGrp="1"/>
          </p:cNvSpPr>
          <p:nvPr>
            <p:ph type="sldNum" sz="quarter" idx="12"/>
          </p:nvPr>
        </p:nvSpPr>
        <p:spPr bwMode="auto"/>
        <p:txBody>
          <a:bodyPr/>
          <a:lstStyle/>
          <a:p>
            <a:pPr>
              <a:defRPr/>
            </a:pPr>
            <a:fld id="{BBA23513-DFBA-3964-851B-9D98B0612C03}"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596385677" name="Picture 1596385676"/>
          <p:cNvPicPr>
            <a:picLocks noChangeAspect="1"/>
          </p:cNvPicPr>
          <p:nvPr/>
        </p:nvPicPr>
        <p:blipFill rotWithShape="1">
          <a:blip r:embed="rId3"/>
          <a:stretch/>
        </p:blipFill>
        <p:spPr bwMode="auto">
          <a:xfrm>
            <a:off x="1951691" y="915147"/>
            <a:ext cx="7505699" cy="4143375"/>
          </a:xfrm>
          <a:prstGeom prst="rect">
            <a:avLst/>
          </a:prstGeom>
        </p:spPr>
      </p:pic>
      <p:sp>
        <p:nvSpPr>
          <p:cNvPr id="33000497" name="TextBox 33000496"/>
          <p:cNvSpPr txBox="1"/>
          <p:nvPr/>
        </p:nvSpPr>
        <p:spPr bwMode="auto">
          <a:xfrm>
            <a:off x="3353774" y="5514975"/>
            <a:ext cx="3943184"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t>LAB - ml_demo_01</a:t>
            </a:r>
          </a:p>
        </p:txBody>
      </p:sp>
      <p:sp>
        <p:nvSpPr>
          <p:cNvPr id="1357943308" name="Slide Number Placeholder 3"/>
          <p:cNvSpPr>
            <a:spLocks noGrp="1"/>
          </p:cNvSpPr>
          <p:nvPr>
            <p:ph type="sldNum" sz="quarter" idx="12"/>
          </p:nvPr>
        </p:nvSpPr>
        <p:spPr bwMode="auto"/>
        <p:txBody>
          <a:bodyPr/>
          <a:lstStyle/>
          <a:p>
            <a:pPr>
              <a:defRPr/>
            </a:pPr>
            <a:fld id="{6960D661-0D52-E3C4-3B78-2DF36C5B6918}"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55191422" name="Title 1"/>
          <p:cNvSpPr>
            <a:spLocks noGrp="1"/>
          </p:cNvSpPr>
          <p:nvPr>
            <p:ph type="title"/>
          </p:nvPr>
        </p:nvSpPr>
        <p:spPr bwMode="auto"/>
        <p:txBody>
          <a:bodyPr/>
          <a:lstStyle/>
          <a:p>
            <a:pPr>
              <a:defRPr/>
            </a:pPr>
            <a:r>
              <a:t>Regression</a:t>
            </a:r>
          </a:p>
        </p:txBody>
      </p:sp>
      <p:pic>
        <p:nvPicPr>
          <p:cNvPr id="802402542" name="Picture 802402541"/>
          <p:cNvPicPr>
            <a:picLocks noChangeAspect="1"/>
          </p:cNvPicPr>
          <p:nvPr/>
        </p:nvPicPr>
        <p:blipFill rotWithShape="1">
          <a:blip r:embed="rId3"/>
          <a:stretch/>
        </p:blipFill>
        <p:spPr bwMode="auto">
          <a:xfrm>
            <a:off x="448235" y="2146813"/>
            <a:ext cx="6210299" cy="1990724"/>
          </a:xfrm>
          <a:prstGeom prst="rect">
            <a:avLst/>
          </a:prstGeom>
        </p:spPr>
      </p:pic>
      <p:pic>
        <p:nvPicPr>
          <p:cNvPr id="835003173" name="Picture 835003172"/>
          <p:cNvPicPr>
            <a:picLocks noChangeAspect="1"/>
          </p:cNvPicPr>
          <p:nvPr/>
        </p:nvPicPr>
        <p:blipFill rotWithShape="1">
          <a:blip r:embed="rId4"/>
          <a:stretch/>
        </p:blipFill>
        <p:spPr bwMode="auto">
          <a:xfrm>
            <a:off x="6658535" y="1055841"/>
            <a:ext cx="5331370" cy="4172668"/>
          </a:xfrm>
          <a:prstGeom prst="rect">
            <a:avLst/>
          </a:prstGeom>
        </p:spPr>
      </p:pic>
      <p:sp>
        <p:nvSpPr>
          <p:cNvPr id="106297163" name="Slide Number Placeholder 5"/>
          <p:cNvSpPr>
            <a:spLocks noGrp="1"/>
          </p:cNvSpPr>
          <p:nvPr>
            <p:ph type="sldNum" sz="quarter" idx="12"/>
          </p:nvPr>
        </p:nvSpPr>
        <p:spPr bwMode="auto"/>
        <p:txBody>
          <a:bodyPr/>
          <a:lstStyle/>
          <a:p>
            <a:pPr>
              <a:defRPr/>
            </a:pPr>
            <a:fld id="{88A4431E-472C-1E6E-1EDC-073FFF933CE5}"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8624693" name=" 1268624692"/>
          <p:cNvSpPr/>
          <p:nvPr/>
        </p:nvSpPr>
        <p:spPr bwMode="auto">
          <a:xfrm>
            <a:off x="3490114" y="2743018"/>
            <a:ext cx="2495151"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000000"/>
                </a:solidFill>
                <a:latin typeface="SF Pro Display"/>
                <a:ea typeface="SF Pro Display"/>
                <a:cs typeface="SF Pro Display"/>
              </a:rPr>
              <a:t>Deep Learning </a:t>
            </a:r>
            <a:endParaRPr sz="3600" b="1">
              <a:latin typeface="SF Pro Display"/>
              <a:cs typeface="SF Pro Display"/>
            </a:endParaRPr>
          </a:p>
        </p:txBody>
      </p:sp>
      <p:sp>
        <p:nvSpPr>
          <p:cNvPr id="1296696936" name="Explosion: 14 Points 1296696935"/>
          <p:cNvSpPr/>
          <p:nvPr/>
        </p:nvSpPr>
        <p:spPr bwMode="auto">
          <a:xfrm>
            <a:off x="6039824" y="1543050"/>
            <a:ext cx="2714625" cy="2619374"/>
          </a:xfrm>
          <a:prstGeom prst="irregularSeal2">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sp>
      <p:sp>
        <p:nvSpPr>
          <p:cNvPr id="1452737330" name="Slide Number Placeholder 3"/>
          <p:cNvSpPr>
            <a:spLocks noGrp="1"/>
          </p:cNvSpPr>
          <p:nvPr>
            <p:ph type="sldNum" sz="quarter" idx="12"/>
          </p:nvPr>
        </p:nvSpPr>
        <p:spPr bwMode="auto"/>
        <p:txBody>
          <a:bodyPr/>
          <a:lstStyle/>
          <a:p>
            <a:pPr>
              <a:defRPr/>
            </a:pPr>
            <a:fld id="{915D6E2E-0F5F-2456-8A5C-8CE63476DB39}" type="slidenum">
              <a:rPr lang="en-US"/>
              <a:t>90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1296696936"/>
                                        </p:tgtEl>
                                        <p:attrNameLst>
                                          <p:attrName>style.color</p:attrName>
                                        </p:attrNameLst>
                                      </p:cBhvr>
                                    </p:animClr>
                                    <p:animClr clrSpc="hsl" dir="cw">
                                      <p:cBhvr>
                                        <p:cTn id="7" dur="500" fill="hold"/>
                                        <p:tgtEl>
                                          <p:spTgt spid="1296696936"/>
                                        </p:tgtEl>
                                        <p:attrNameLst>
                                          <p:attrName>fillcolor</p:attrName>
                                        </p:attrNameLst>
                                      </p:cBhvr>
                                    </p:animClr>
                                    <p:animClr clrSpc="hsl" dir="cw">
                                      <p:cBhvr>
                                        <p:cTn id="8" dur="500" fill="hold"/>
                                        <p:tgtEl>
                                          <p:spTgt spid="1296696936"/>
                                        </p:tgtEl>
                                        <p:attrNameLst>
                                          <p:attrName>stroke.color</p:attrName>
                                        </p:attrNameLst>
                                      </p:cBhvr>
                                    </p:animClr>
                                    <p:set>
                                      <p:cBhvr>
                                        <p:cTn id="9" dur="500" fill="hold"/>
                                        <p:tgtEl>
                                          <p:spTgt spid="129669693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1210684" name=" 91210683"/>
          <p:cNvSpPr/>
          <p:nvPr/>
        </p:nvSpPr>
        <p:spPr bwMode="auto">
          <a:xfrm>
            <a:off x="1963171" y="2270579"/>
            <a:ext cx="8125525" cy="173772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endParaRPr sz="1800">
              <a:highlight>
                <a:srgbClr val="D3D3D3"/>
              </a:highlight>
              <a:latin typeface="SF Pro Display"/>
              <a:cs typeface="SF Pro Display"/>
            </a:endParaRPr>
          </a:p>
          <a:p>
            <a:pPr>
              <a:defRPr/>
            </a:pPr>
            <a:r>
              <a:rPr sz="1800" b="0" i="0" u="none">
                <a:solidFill>
                  <a:srgbClr val="000000"/>
                </a:solidFill>
                <a:highlight>
                  <a:srgbClr val="D3D3D3"/>
                </a:highlight>
                <a:latin typeface="SF Pro Display"/>
                <a:ea typeface="SF Pro Display"/>
                <a:cs typeface="SF Pro Display"/>
              </a:rPr>
              <a:t>Deep learning is a subset of  machine learning driven by multilayered neural network whose design is inspired by the structure of the human brain. </a:t>
            </a:r>
          </a:p>
          <a:p>
            <a:pPr>
              <a:defRPr/>
            </a:pPr>
            <a:endParaRPr sz="1800">
              <a:highlight>
                <a:srgbClr val="D3D3D3"/>
              </a:highlight>
              <a:latin typeface="SF Pro Display"/>
              <a:cs typeface="SF Pro Display"/>
            </a:endParaRPr>
          </a:p>
          <a:p>
            <a:pPr>
              <a:defRPr/>
            </a:pPr>
            <a:r>
              <a:rPr sz="1800" b="0" i="0" u="none">
                <a:solidFill>
                  <a:srgbClr val="000000"/>
                </a:solidFill>
                <a:highlight>
                  <a:srgbClr val="D3D3D3"/>
                </a:highlight>
                <a:latin typeface="SF Pro Display"/>
                <a:ea typeface="SF Pro Display"/>
                <a:cs typeface="SF Pro Display"/>
              </a:rPr>
              <a:t>Deep learning models power most state-of-the-art  today, from  computer vision and generative Ai to self-driving cars and robotics.</a:t>
            </a:r>
          </a:p>
        </p:txBody>
      </p:sp>
      <p:sp>
        <p:nvSpPr>
          <p:cNvPr id="1862913676" name="Slide Number Placeholder 3"/>
          <p:cNvSpPr>
            <a:spLocks noGrp="1"/>
          </p:cNvSpPr>
          <p:nvPr>
            <p:ph type="sldNum" sz="quarter" idx="12"/>
          </p:nvPr>
        </p:nvSpPr>
        <p:spPr bwMode="auto"/>
        <p:txBody>
          <a:bodyPr/>
          <a:lstStyle/>
          <a:p>
            <a:pPr>
              <a:defRPr/>
            </a:pPr>
            <a:fld id="{CFB0F953-F4DA-87FF-7BA3-282136DE2700}"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51734534" name=" 1251734533"/>
          <p:cNvSpPr/>
          <p:nvPr/>
        </p:nvSpPr>
        <p:spPr bwMode="auto">
          <a:xfrm>
            <a:off x="1059372" y="676161"/>
            <a:ext cx="4639711"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SF Pro Display"/>
                <a:ea typeface="SF Pro Display"/>
                <a:cs typeface="SF Pro Display"/>
              </a:rPr>
              <a:t>Deep neural network structure</a:t>
            </a:r>
            <a:endParaRPr sz="2200">
              <a:latin typeface="SF Pro Display"/>
              <a:cs typeface="SF Pro Display"/>
            </a:endParaRPr>
          </a:p>
        </p:txBody>
      </p:sp>
      <p:pic>
        <p:nvPicPr>
          <p:cNvPr id="1892467880" name="Picture 1892467879"/>
          <p:cNvPicPr>
            <a:picLocks noChangeAspect="1"/>
          </p:cNvPicPr>
          <p:nvPr/>
        </p:nvPicPr>
        <p:blipFill rotWithShape="1">
          <a:blip r:embed="rId3"/>
          <a:stretch/>
        </p:blipFill>
        <p:spPr bwMode="auto">
          <a:xfrm>
            <a:off x="199038" y="1295399"/>
            <a:ext cx="6267313" cy="4267199"/>
          </a:xfrm>
          <a:prstGeom prst="rect">
            <a:avLst/>
          </a:prstGeom>
        </p:spPr>
      </p:pic>
      <p:cxnSp>
        <p:nvCxnSpPr>
          <p:cNvPr id="1986992371" name="Straight Connector 1986992370"/>
          <p:cNvCxnSpPr/>
          <p:nvPr/>
        </p:nvCxnSpPr>
        <p:spPr bwMode="auto">
          <a:xfrm flipV="1">
            <a:off x="3725249" y="1495424"/>
            <a:ext cx="1266824" cy="0"/>
          </a:xfrm>
          <a:prstGeom prst="line">
            <a:avLst/>
          </a:prstGeom>
          <a:ln w="6350" cap="flat" cmpd="sng" algn="ctr">
            <a:solidFill>
              <a:schemeClr val="accent2">
                <a:lumMod val="50196"/>
              </a:schemeClr>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556437453" name="Straight Connector 556437452"/>
          <p:cNvCxnSpPr/>
          <p:nvPr/>
        </p:nvCxnSpPr>
        <p:spPr bwMode="auto">
          <a:xfrm flipV="1">
            <a:off x="4458674" y="2076449"/>
            <a:ext cx="1266824" cy="0"/>
          </a:xfrm>
          <a:prstGeom prst="line">
            <a:avLst/>
          </a:prstGeom>
          <a:ln w="6350" cap="flat" cmpd="sng" algn="ctr">
            <a:solidFill>
              <a:schemeClr val="accent2">
                <a:lumMod val="60000"/>
                <a:lumOff val="40000"/>
              </a:schemeClr>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900648631" name="Straight Connector 900648630"/>
          <p:cNvCxnSpPr/>
          <p:nvPr/>
        </p:nvCxnSpPr>
        <p:spPr bwMode="auto">
          <a:xfrm flipV="1">
            <a:off x="943948" y="3267074"/>
            <a:ext cx="5238749" cy="0"/>
          </a:xfrm>
          <a:prstGeom prst="line">
            <a:avLst/>
          </a:prstGeom>
          <a:ln w="6350" cap="flat" cmpd="sng" algn="ctr">
            <a:solidFill>
              <a:srgbClr val="FF0000"/>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317502624" name="Straight Connector 317502623"/>
          <p:cNvCxnSpPr/>
          <p:nvPr/>
        </p:nvCxnSpPr>
        <p:spPr bwMode="auto">
          <a:xfrm>
            <a:off x="1248748" y="3609973"/>
            <a:ext cx="2486025" cy="0"/>
          </a:xfrm>
          <a:prstGeom prst="line">
            <a:avLst/>
          </a:prstGeom>
          <a:ln w="6350" cap="flat" cmpd="sng" algn="ctr">
            <a:solidFill>
              <a:srgbClr val="00B050"/>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1132146149" name="Straight Connector 1132146148"/>
          <p:cNvCxnSpPr/>
          <p:nvPr/>
        </p:nvCxnSpPr>
        <p:spPr bwMode="auto">
          <a:xfrm>
            <a:off x="791549" y="4152899"/>
            <a:ext cx="5429250" cy="0"/>
          </a:xfrm>
          <a:prstGeom prst="line">
            <a:avLst/>
          </a:prstGeom>
          <a:ln w="6350" cap="flat" cmpd="sng" algn="ctr">
            <a:solidFill>
              <a:schemeClr val="accent4">
                <a:lumMod val="50196"/>
              </a:schemeClr>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pic>
        <p:nvPicPr>
          <p:cNvPr id="88727775" name="Picture 88727774"/>
          <p:cNvPicPr>
            <a:picLocks noChangeAspect="1"/>
          </p:cNvPicPr>
          <p:nvPr/>
        </p:nvPicPr>
        <p:blipFill rotWithShape="1">
          <a:blip r:embed="rId4"/>
          <a:stretch/>
        </p:blipFill>
        <p:spPr bwMode="auto">
          <a:xfrm>
            <a:off x="6420825" y="2095499"/>
            <a:ext cx="5772149" cy="2886074"/>
          </a:xfrm>
          <a:prstGeom prst="rect">
            <a:avLst/>
          </a:prstGeom>
        </p:spPr>
      </p:pic>
      <p:sp>
        <p:nvSpPr>
          <p:cNvPr id="1269940156" name="Slide Number Placeholder 3"/>
          <p:cNvSpPr>
            <a:spLocks noGrp="1"/>
          </p:cNvSpPr>
          <p:nvPr>
            <p:ph type="sldNum" sz="quarter" idx="12"/>
          </p:nvPr>
        </p:nvSpPr>
        <p:spPr bwMode="auto"/>
        <p:txBody>
          <a:bodyPr/>
          <a:lstStyle/>
          <a:p>
            <a:pPr>
              <a:defRPr/>
            </a:pPr>
            <a:fld id="{CFFB887C-0302-B330-2644-CFD4AF0D4417}"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37774786" name="TextBox 1937774785"/>
          <p:cNvSpPr txBox="1"/>
          <p:nvPr/>
        </p:nvSpPr>
        <p:spPr bwMode="auto">
          <a:xfrm>
            <a:off x="925901" y="453987"/>
            <a:ext cx="3716987"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Deep Learning - Terms</a:t>
            </a:r>
            <a:endParaRPr sz="2200" b="1"/>
          </a:p>
        </p:txBody>
      </p:sp>
      <p:pic>
        <p:nvPicPr>
          <p:cNvPr id="1753320728" name="Picture 1753320727"/>
          <p:cNvPicPr>
            <a:picLocks noChangeAspect="1"/>
          </p:cNvPicPr>
          <p:nvPr/>
        </p:nvPicPr>
        <p:blipFill rotWithShape="1">
          <a:blip r:embed="rId3"/>
          <a:stretch/>
        </p:blipFill>
        <p:spPr bwMode="auto">
          <a:xfrm>
            <a:off x="1067774" y="1540779"/>
            <a:ext cx="9457349" cy="3776439"/>
          </a:xfrm>
          <a:prstGeom prst="rect">
            <a:avLst/>
          </a:prstGeom>
        </p:spPr>
      </p:pic>
      <p:sp>
        <p:nvSpPr>
          <p:cNvPr id="1224572729" name=" 1224572728"/>
          <p:cNvSpPr/>
          <p:nvPr/>
        </p:nvSpPr>
        <p:spPr bwMode="auto">
          <a:xfrm>
            <a:off x="1431075" y="1098459"/>
            <a:ext cx="2167408"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Core Components 🧱</a:t>
            </a:r>
            <a:endParaRPr/>
          </a:p>
        </p:txBody>
      </p:sp>
      <p:sp>
        <p:nvSpPr>
          <p:cNvPr id="80286060" name="Slide Number Placeholder 3"/>
          <p:cNvSpPr>
            <a:spLocks noGrp="1"/>
          </p:cNvSpPr>
          <p:nvPr>
            <p:ph type="sldNum" sz="quarter" idx="12"/>
          </p:nvPr>
        </p:nvSpPr>
        <p:spPr bwMode="auto"/>
        <p:txBody>
          <a:bodyPr/>
          <a:lstStyle/>
          <a:p>
            <a:pPr>
              <a:defRPr/>
            </a:pPr>
            <a:fld id="{4ED249C6-1AA6-D0F0-99FD-A0CF122EBCFC}"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824696385" name="Picture 1824696384"/>
          <p:cNvPicPr>
            <a:picLocks noChangeAspect="1"/>
          </p:cNvPicPr>
          <p:nvPr/>
        </p:nvPicPr>
        <p:blipFill rotWithShape="1">
          <a:blip r:embed="rId3"/>
          <a:stretch/>
        </p:blipFill>
        <p:spPr bwMode="auto">
          <a:xfrm>
            <a:off x="1953599" y="641503"/>
            <a:ext cx="8191499" cy="5271149"/>
          </a:xfrm>
          <a:prstGeom prst="rect">
            <a:avLst/>
          </a:prstGeom>
        </p:spPr>
      </p:pic>
      <p:sp>
        <p:nvSpPr>
          <p:cNvPr id="155578799" name="Slide Number Placeholder 3"/>
          <p:cNvSpPr>
            <a:spLocks noGrp="1"/>
          </p:cNvSpPr>
          <p:nvPr>
            <p:ph type="sldNum" sz="quarter" idx="12"/>
          </p:nvPr>
        </p:nvSpPr>
        <p:spPr bwMode="auto"/>
        <p:txBody>
          <a:bodyPr/>
          <a:lstStyle/>
          <a:p>
            <a:pPr>
              <a:defRPr/>
            </a:pPr>
            <a:fld id="{D48E005A-67FB-1D31-065F-E83301F36763}"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10245499" name=" 410245498"/>
          <p:cNvSpPr/>
          <p:nvPr/>
        </p:nvSpPr>
        <p:spPr bwMode="auto">
          <a:xfrm>
            <a:off x="1431074" y="1098459"/>
            <a:ext cx="2167767"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Core Components 🧱</a:t>
            </a:r>
            <a:endParaRPr/>
          </a:p>
        </p:txBody>
      </p:sp>
      <p:sp>
        <p:nvSpPr>
          <p:cNvPr id="1454544258" name="TextBox 1454544257"/>
          <p:cNvSpPr txBox="1"/>
          <p:nvPr/>
        </p:nvSpPr>
        <p:spPr bwMode="auto">
          <a:xfrm>
            <a:off x="925900" y="453987"/>
            <a:ext cx="3717347"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Deep Learning - Terms</a:t>
            </a:r>
            <a:endParaRPr sz="2200" b="1"/>
          </a:p>
        </p:txBody>
      </p:sp>
      <p:pic>
        <p:nvPicPr>
          <p:cNvPr id="145720435" name="Picture 145720434"/>
          <p:cNvPicPr>
            <a:picLocks noChangeAspect="1"/>
          </p:cNvPicPr>
          <p:nvPr/>
        </p:nvPicPr>
        <p:blipFill rotWithShape="1">
          <a:blip r:embed="rId3"/>
          <a:stretch/>
        </p:blipFill>
        <p:spPr bwMode="auto">
          <a:xfrm>
            <a:off x="1353524" y="1791152"/>
            <a:ext cx="9371624" cy="3582305"/>
          </a:xfrm>
          <a:prstGeom prst="rect">
            <a:avLst/>
          </a:prstGeom>
        </p:spPr>
      </p:pic>
      <p:sp>
        <p:nvSpPr>
          <p:cNvPr id="133082715" name="Slide Number Placeholder 3"/>
          <p:cNvSpPr>
            <a:spLocks noGrp="1"/>
          </p:cNvSpPr>
          <p:nvPr>
            <p:ph type="sldNum" sz="quarter" idx="12"/>
          </p:nvPr>
        </p:nvSpPr>
        <p:spPr bwMode="auto"/>
        <p:txBody>
          <a:bodyPr/>
          <a:lstStyle/>
          <a:p>
            <a:pPr>
              <a:defRPr/>
            </a:pPr>
            <a:fld id="{7E938307-AE9B-21BC-CEA7-4F974104336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38932107" name="TextBox 1238932106"/>
          <p:cNvSpPr txBox="1"/>
          <p:nvPr/>
        </p:nvSpPr>
        <p:spPr bwMode="auto">
          <a:xfrm>
            <a:off x="1962445" y="724795"/>
            <a:ext cx="3268473"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Deep Learning Models</a:t>
            </a:r>
            <a:endParaRPr sz="2200" b="1"/>
          </a:p>
        </p:txBody>
      </p:sp>
      <p:pic>
        <p:nvPicPr>
          <p:cNvPr id="1951191673" name="Picture 1951191672"/>
          <p:cNvPicPr>
            <a:picLocks noChangeAspect="1"/>
          </p:cNvPicPr>
          <p:nvPr/>
        </p:nvPicPr>
        <p:blipFill rotWithShape="1">
          <a:blip r:embed="rId3"/>
          <a:stretch/>
        </p:blipFill>
        <p:spPr bwMode="auto">
          <a:xfrm>
            <a:off x="1315424" y="1495424"/>
            <a:ext cx="8809650" cy="2536777"/>
          </a:xfrm>
          <a:prstGeom prst="rect">
            <a:avLst/>
          </a:prstGeom>
        </p:spPr>
      </p:pic>
      <p:sp>
        <p:nvSpPr>
          <p:cNvPr id="471745195" name="Slide Number Placeholder 3"/>
          <p:cNvSpPr>
            <a:spLocks noGrp="1"/>
          </p:cNvSpPr>
          <p:nvPr>
            <p:ph type="sldNum" sz="quarter" idx="12"/>
          </p:nvPr>
        </p:nvSpPr>
        <p:spPr bwMode="auto"/>
        <p:txBody>
          <a:bodyPr/>
          <a:lstStyle/>
          <a:p>
            <a:pPr>
              <a:defRPr/>
            </a:pPr>
            <a:fld id="{DDF09AEA-B686-CB91-546E-6F10FDFCAA1D}" type="slidenum">
              <a:rPr lang="en-US"/>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24230819" name="TextBox 424230818"/>
          <p:cNvSpPr txBox="1"/>
          <p:nvPr/>
        </p:nvSpPr>
        <p:spPr bwMode="auto">
          <a:xfrm>
            <a:off x="1962445" y="724795"/>
            <a:ext cx="3268833"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Deep Learning Models</a:t>
            </a:r>
            <a:endParaRPr sz="2200" b="1"/>
          </a:p>
        </p:txBody>
      </p:sp>
      <p:pic>
        <p:nvPicPr>
          <p:cNvPr id="352951465" name="Picture 352951464"/>
          <p:cNvPicPr>
            <a:picLocks noChangeAspect="1"/>
          </p:cNvPicPr>
          <p:nvPr/>
        </p:nvPicPr>
        <p:blipFill rotWithShape="1">
          <a:blip r:embed="rId3"/>
          <a:stretch/>
        </p:blipFill>
        <p:spPr bwMode="auto">
          <a:xfrm>
            <a:off x="972524" y="1563863"/>
            <a:ext cx="8829674" cy="2050177"/>
          </a:xfrm>
          <a:prstGeom prst="rect">
            <a:avLst/>
          </a:prstGeom>
        </p:spPr>
      </p:pic>
      <p:sp>
        <p:nvSpPr>
          <p:cNvPr id="1232112798" name="Slide Number Placeholder 3"/>
          <p:cNvSpPr>
            <a:spLocks noGrp="1"/>
          </p:cNvSpPr>
          <p:nvPr>
            <p:ph type="sldNum" sz="quarter" idx="12"/>
          </p:nvPr>
        </p:nvSpPr>
        <p:spPr bwMode="auto"/>
        <p:txBody>
          <a:bodyPr/>
          <a:lstStyle/>
          <a:p>
            <a:pPr>
              <a:defRPr/>
            </a:pPr>
            <a:fld id="{ACF05400-E8E0-3609-DDA3-1A9C989B0C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666452566" name="Picture 666452565"/>
          <p:cNvPicPr>
            <a:picLocks noChangeAspect="1"/>
          </p:cNvPicPr>
          <p:nvPr/>
        </p:nvPicPr>
        <p:blipFill rotWithShape="1">
          <a:blip r:embed="rId3"/>
          <a:stretch/>
        </p:blipFill>
        <p:spPr bwMode="auto">
          <a:xfrm>
            <a:off x="622422" y="608924"/>
            <a:ext cx="7188251" cy="2724825"/>
          </a:xfrm>
          <a:prstGeom prst="rect">
            <a:avLst/>
          </a:prstGeom>
        </p:spPr>
      </p:pic>
      <p:sp>
        <p:nvSpPr>
          <p:cNvPr id="221378745" name="TextBox 221378744"/>
          <p:cNvSpPr txBox="1"/>
          <p:nvPr/>
        </p:nvSpPr>
        <p:spPr bwMode="auto">
          <a:xfrm>
            <a:off x="4640729" y="246460"/>
            <a:ext cx="3268833"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Deep Learning Models</a:t>
            </a:r>
            <a:endParaRPr sz="2200" b="1"/>
          </a:p>
        </p:txBody>
      </p:sp>
      <p:pic>
        <p:nvPicPr>
          <p:cNvPr id="1476215879" name="Picture 1476215878"/>
          <p:cNvPicPr>
            <a:picLocks noChangeAspect="1"/>
          </p:cNvPicPr>
          <p:nvPr/>
        </p:nvPicPr>
        <p:blipFill rotWithShape="1">
          <a:blip r:embed="rId4"/>
          <a:stretch/>
        </p:blipFill>
        <p:spPr bwMode="auto">
          <a:xfrm>
            <a:off x="4106250" y="3066671"/>
            <a:ext cx="7800975" cy="3724697"/>
          </a:xfrm>
          <a:prstGeom prst="rect">
            <a:avLst/>
          </a:prstGeom>
        </p:spPr>
      </p:pic>
      <p:sp>
        <p:nvSpPr>
          <p:cNvPr id="1949234370" name="Slide Number Placeholder 3"/>
          <p:cNvSpPr>
            <a:spLocks noGrp="1"/>
          </p:cNvSpPr>
          <p:nvPr>
            <p:ph type="sldNum" sz="quarter" idx="12"/>
          </p:nvPr>
        </p:nvSpPr>
        <p:spPr bwMode="auto"/>
        <p:txBody>
          <a:bodyPr/>
          <a:lstStyle/>
          <a:p>
            <a:pPr>
              <a:defRPr/>
            </a:pPr>
            <a:fld id="{02598306-20B5-C210-6712-6E7C3CE65FA0}" type="slidenum">
              <a:rPr lang="en-US"/>
              <a:t>98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1000"/>
                                  </p:stCondLst>
                                  <p:childTnLst>
                                    <p:set>
                                      <p:cBhvr>
                                        <p:cTn id="6" dur="1" fill="hold">
                                          <p:stCondLst>
                                            <p:cond delay="0"/>
                                          </p:stCondLst>
                                        </p:cTn>
                                        <p:tgtEl>
                                          <p:spTgt spid="1476215879"/>
                                        </p:tgtEl>
                                        <p:attrNameLst>
                                          <p:attrName>style.visibility</p:attrName>
                                        </p:attrNameLst>
                                      </p:cBhvr>
                                      <p:to>
                                        <p:strVal val="visible"/>
                                      </p:to>
                                    </p:set>
                                    <p:anim calcmode="lin" valueType="num">
                                      <p:cBhvr additive="base">
                                        <p:cTn id="7" dur="500" fill="hold"/>
                                        <p:tgtEl>
                                          <p:spTgt spid="1476215879"/>
                                        </p:tgtEl>
                                        <p:attrNameLst>
                                          <p:attrName>ppt_x</p:attrName>
                                        </p:attrNameLst>
                                      </p:cBhvr>
                                      <p:tavLst>
                                        <p:tav tm="0">
                                          <p:val>
                                            <p:strVal val="#ppt_x"/>
                                          </p:val>
                                        </p:tav>
                                        <p:tav tm="100000">
                                          <p:val>
                                            <p:strVal val="#ppt_x"/>
                                          </p:val>
                                        </p:tav>
                                      </p:tavLst>
                                    </p:anim>
                                    <p:anim calcmode="lin" valueType="num">
                                      <p:cBhvr additive="base">
                                        <p:cTn id="8" dur="500" fill="hold"/>
                                        <p:tgtEl>
                                          <p:spTgt spid="14762158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97032834" name="TextBox 397032833"/>
          <p:cNvSpPr txBox="1"/>
          <p:nvPr/>
        </p:nvSpPr>
        <p:spPr bwMode="auto">
          <a:xfrm>
            <a:off x="1962445" y="724795"/>
            <a:ext cx="3268833"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000000"/>
                </a:solidFill>
                <a:latin typeface="Times New Roman"/>
                <a:ea typeface="Times New Roman"/>
                <a:cs typeface="Times New Roman"/>
              </a:rPr>
              <a:t>Deep Learning Models</a:t>
            </a:r>
            <a:endParaRPr sz="2200" b="1"/>
          </a:p>
        </p:txBody>
      </p:sp>
      <p:pic>
        <p:nvPicPr>
          <p:cNvPr id="1711152694" name="Picture 1711152693"/>
          <p:cNvPicPr>
            <a:picLocks noChangeAspect="1"/>
          </p:cNvPicPr>
          <p:nvPr/>
        </p:nvPicPr>
        <p:blipFill rotWithShape="1">
          <a:blip r:embed="rId3"/>
          <a:stretch/>
        </p:blipFill>
        <p:spPr bwMode="auto">
          <a:xfrm>
            <a:off x="1505924" y="1448210"/>
            <a:ext cx="8790599" cy="2457038"/>
          </a:xfrm>
          <a:prstGeom prst="rect">
            <a:avLst/>
          </a:prstGeom>
        </p:spPr>
      </p:pic>
      <p:sp>
        <p:nvSpPr>
          <p:cNvPr id="319174044" name="Slide Number Placeholder 3"/>
          <p:cNvSpPr>
            <a:spLocks noGrp="1"/>
          </p:cNvSpPr>
          <p:nvPr>
            <p:ph type="sldNum" sz="quarter" idx="12"/>
          </p:nvPr>
        </p:nvSpPr>
        <p:spPr bwMode="auto"/>
        <p:txBody>
          <a:bodyPr/>
          <a:lstStyle/>
          <a:p>
            <a:pPr>
              <a:defRPr/>
            </a:pPr>
            <a:fld id="{6ADE43F1-0874-9D47-529A-D5F6C9994F42}" type="slidenum">
              <a:rPr lang="en-US"/>
              <a:t>99</a:t>
            </a:fld>
            <a:endParaRPr/>
          </a:p>
        </p:txBody>
      </p:sp>
      <p:sp>
        <p:nvSpPr>
          <p:cNvPr id="1943920867" name=" 1943920866"/>
          <p:cNvSpPr/>
          <p:nvPr/>
        </p:nvSpPr>
        <p:spPr bwMode="auto">
          <a:xfrm>
            <a:off x="878165" y="5233034"/>
            <a:ext cx="2435028" cy="2746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200" b="0" i="0" u="none">
                <a:solidFill>
                  <a:srgbClr val="000000"/>
                </a:solidFill>
                <a:latin typeface="Times New Roman"/>
                <a:ea typeface="Times New Roman"/>
                <a:cs typeface="Times New Roman"/>
              </a:rPr>
              <a:t>LSTM (Long Short-Term Memory)</a:t>
            </a:r>
            <a:endParaRPr/>
          </a:p>
        </p:txBody>
      </p:sp>
      <p:sp>
        <p:nvSpPr>
          <p:cNvPr id="1318455714" name=" 1318455713"/>
          <p:cNvSpPr/>
          <p:nvPr/>
        </p:nvSpPr>
        <p:spPr bwMode="auto">
          <a:xfrm>
            <a:off x="948234" y="5594985"/>
            <a:ext cx="2028422" cy="2746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200" b="0" i="0" u="none">
                <a:solidFill>
                  <a:srgbClr val="000000"/>
                </a:solidFill>
                <a:latin typeface="Times New Roman"/>
                <a:ea typeface="Times New Roman"/>
                <a:cs typeface="Times New Roman"/>
              </a:rPr>
              <a:t>GRU (Gated Recurrent Unit)</a:t>
            </a:r>
            <a:endParaRPr/>
          </a:p>
        </p:txBody>
      </p:sp>
    </p:spTree>
  </p:cSld>
  <p:clrMapOvr>
    <a:masterClrMapping/>
  </p:clrMapOvr>
</p:sld>
</file>

<file path=ppt/theme/theme1.xml><?xml version="1.0" encoding="utf-8"?>
<a:theme xmlns:a="http://schemas.openxmlformats.org/drawing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4019</Words>
  <Application>Microsoft Office PowerPoint</Application>
  <PresentationFormat>Widescreen</PresentationFormat>
  <Paragraphs>645</Paragraphs>
  <Slides>150</Slides>
  <Notes>150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150</vt:i4>
      </vt:variant>
    </vt:vector>
  </HeadingPairs>
  <TitlesOfParts>
    <vt:vector size="158" baseType="lpstr">
      <vt:lpstr>Arial</vt:lpstr>
      <vt:lpstr>Liberation Sans</vt:lpstr>
      <vt:lpstr>SF Pro Display</vt:lpstr>
      <vt:lpstr>SF Pro Text</vt:lpstr>
      <vt:lpstr>Times</vt:lpstr>
      <vt:lpstr>Times New Roman</vt:lpstr>
      <vt:lpstr>Trebuchet MS</vt:lpstr>
      <vt:lpstr>Office Theme</vt:lpstr>
      <vt:lpstr>Foundations and Advances in AI:   Machine Learning,   Large Language Models,    Agentic Systems, &amp;    Retrieval-Augmented Generation   By: Jagjit Phull ( GnuGroup)         www.gnugroup.org</vt:lpstr>
      <vt:lpstr>References</vt:lpstr>
      <vt:lpstr>Learning Ai</vt:lpstr>
      <vt:lpstr>The beginning-   Machine Learning</vt:lpstr>
      <vt:lpstr>What is it ?</vt:lpstr>
      <vt:lpstr>How ML Works ? </vt:lpstr>
      <vt:lpstr>Machine Learning Types ?</vt:lpstr>
      <vt:lpstr>Main Algorithm Families</vt:lpstr>
      <vt:lpstr>Regression</vt:lpstr>
      <vt:lpstr>Classification</vt:lpstr>
      <vt:lpstr>Naive Bayes</vt:lpstr>
      <vt:lpstr>Neural Networks</vt:lpstr>
      <vt:lpstr>Random Forest</vt:lpstr>
      <vt:lpstr>PowerPoint Presentation</vt:lpstr>
      <vt:lpstr>What would be the flow ?</vt:lpstr>
      <vt:lpstr>What are MAE and MSE?</vt:lpstr>
      <vt:lpstr>Mean Absolute Error</vt:lpstr>
      <vt:lpstr>Eg</vt:lpstr>
      <vt:lpstr>Calculation MAE</vt:lpstr>
      <vt:lpstr>Mean Squared Error</vt:lpstr>
      <vt:lpstr>Eg</vt:lpstr>
      <vt:lpstr>Calculating MSE</vt:lpstr>
      <vt:lpstr>PowerPoint Presentation</vt:lpstr>
      <vt:lpstr>PowerPoint Presentation</vt:lpstr>
      <vt:lpstr>PowerPoint Presentation</vt:lpstr>
      <vt:lpstr>PowerPoint Presentation</vt:lpstr>
      <vt:lpstr>PowerPoint Presentation</vt:lpstr>
      <vt:lpstr>Unsupervised Machine Learning</vt:lpstr>
      <vt:lpstr>Core Methods &amp; Where They Shine</vt:lpstr>
      <vt:lpstr>PowerPoint Presentation</vt:lpstr>
      <vt:lpstr>Understand Dendrogram</vt:lpstr>
      <vt:lpstr>Types of Hierarchical Clustering</vt:lpstr>
      <vt:lpstr>Types of Hierarchical Clustering</vt:lpstr>
      <vt:lpstr>PowerPoint Presentation</vt:lpstr>
      <vt:lpstr>PowerPoint Presentation</vt:lpstr>
      <vt:lpstr>PCA – principal component analysis</vt:lpstr>
      <vt:lpstr>Eg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Machine Learning Algorithms</vt:lpstr>
      <vt:lpstr>PowerPoint Presentation</vt:lpstr>
      <vt:lpstr>PowerPoint Presentation</vt:lpstr>
      <vt:lpstr>PowerPoint Presentation</vt:lpstr>
      <vt:lpstr>PowerPoint Presentation</vt:lpstr>
      <vt:lpstr>PowerPoint Presentation</vt:lpstr>
      <vt:lpstr>PowerPoint Presentation</vt:lpstr>
      <vt:lpstr>Common Regression algorithms</vt:lpstr>
      <vt:lpstr>Common Regression algorithms </vt:lpstr>
      <vt:lpstr>Common Regression algorithms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GenAI &amp; LLMs: Beyond the Magic Box! 🪄</vt:lpstr>
      <vt:lpstr>What is Generative AI? (GenAI)</vt:lpstr>
      <vt:lpstr>        What is a generative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Autoregressive Models</vt:lpstr>
      <vt:lpstr>Autoregressive Models</vt:lpstr>
      <vt:lpstr>Autoregressive Models</vt:lpstr>
      <vt:lpstr>Use Cases</vt:lpstr>
      <vt:lpstr>Transformer Models</vt:lpstr>
      <vt:lpstr>Transformer Models</vt:lpstr>
      <vt:lpstr>Transformer Models</vt:lpstr>
      <vt:lpstr>Transformer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Sonia Jose</cp:lastModifiedBy>
  <cp:revision>13</cp:revision>
  <dcterms:modified xsi:type="dcterms:W3CDTF">2025-11-14T04:46:38Z</dcterms:modified>
</cp:coreProperties>
</file>